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6"/>
  </p:notesMasterIdLst>
  <p:sldIdLst>
    <p:sldId id="214748348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840" userDrawn="1">
          <p15:clr>
            <a:srgbClr val="A4A3A4"/>
          </p15:clr>
        </p15:guide>
        <p15:guide id="3" orient="horz" pos="3288" userDrawn="1">
          <p15:clr>
            <a:srgbClr val="A4A3A4"/>
          </p15:clr>
        </p15:guide>
        <p15:guide id="4" orient="horz" pos="1656" userDrawn="1">
          <p15:clr>
            <a:srgbClr val="A4A3A4"/>
          </p15:clr>
        </p15:guide>
        <p15:guide id="5" orient="horz" pos="2472" userDrawn="1">
          <p15:clr>
            <a:srgbClr val="A4A3A4"/>
          </p15:clr>
        </p15:guide>
        <p15:guide id="6"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revete, Danielle" initials="PD" lastIdx="1" clrIdx="0">
    <p:extLst>
      <p:ext uri="{19B8F6BF-5375-455C-9EA6-DF929625EA0E}">
        <p15:presenceInfo xmlns:p15="http://schemas.microsoft.com/office/powerpoint/2012/main" userId="S::danielle.prevete@landorandfitch.com::ea741048-338b-4cc5-acdc-1e3087087a08" providerId="AD"/>
      </p:ext>
    </p:extLst>
  </p:cmAuthor>
  <p:cmAuthor id="2" name="Grace Jung" initials="GJ" lastIdx="3" clrIdx="1">
    <p:extLst>
      <p:ext uri="{19B8F6BF-5375-455C-9EA6-DF929625EA0E}">
        <p15:presenceInfo xmlns:p15="http://schemas.microsoft.com/office/powerpoint/2012/main" userId="S::grace.jung@landorandfitch.com::97d4d1cb-889a-4aa0-8ca0-500bfccc135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7078"/>
    <a:srgbClr val="4BDE83"/>
    <a:srgbClr val="296F7A"/>
    <a:srgbClr val="29707A"/>
    <a:srgbClr val="000000"/>
    <a:srgbClr val="002212"/>
    <a:srgbClr val="DDEDEA"/>
    <a:srgbClr val="F8F7F5"/>
    <a:srgbClr val="F2F2EE"/>
    <a:srgbClr val="E3E2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73"/>
    <p:restoredTop sz="96245"/>
  </p:normalViewPr>
  <p:slideViewPr>
    <p:cSldViewPr snapToGrid="0">
      <p:cViewPr varScale="1">
        <p:scale>
          <a:sx n="114" d="100"/>
          <a:sy n="114" d="100"/>
        </p:scale>
        <p:origin x="832" y="184"/>
      </p:cViewPr>
      <p:guideLst>
        <p:guide orient="horz" pos="840"/>
        <p:guide orient="horz" pos="3288"/>
        <p:guide orient="horz" pos="1656"/>
        <p:guide orient="horz" pos="2472"/>
        <p:guide pos="3840"/>
      </p:guideLst>
    </p:cSldViewPr>
  </p:slideViewPr>
  <p:outlineViewPr>
    <p:cViewPr>
      <p:scale>
        <a:sx n="33" d="100"/>
        <a:sy n="33" d="100"/>
      </p:scale>
      <p:origin x="0" y="-50176"/>
    </p:cViewPr>
  </p:outlin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commentAuthors" Target="commentAuthor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media/image1.png>
</file>

<file path=ppt/media/image10.png>
</file>

<file path=ppt/media/image14.png>
</file>

<file path=ppt/media/image15.png>
</file>

<file path=ppt/media/image2.pn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panose="020B0604020202020204" pitchFamily="34" charset="0"/>
              </a:defRPr>
            </a:lvl1pPr>
          </a:lstStyle>
          <a:p>
            <a:fld id="{DED8EAC6-2D5B-D844-A615-EDB1D698BF23}" type="datetimeFigureOut">
              <a:rPr lang="en-US" smtClean="0"/>
              <a:pPr/>
              <a:t>4/4/24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panose="020B0604020202020204" pitchFamily="34" charset="0"/>
              </a:defRPr>
            </a:lvl1pPr>
          </a:lstStyle>
          <a:p>
            <a:fld id="{2BA7E1BB-25B4-574B-B089-309528012E51}" type="slidenum">
              <a:rPr lang="en-US" smtClean="0"/>
              <a:pPr/>
              <a:t>‹#›</a:t>
            </a:fld>
            <a:endParaRPr lang="en-US" dirty="0"/>
          </a:p>
        </p:txBody>
      </p:sp>
    </p:spTree>
    <p:extLst>
      <p:ext uri="{BB962C8B-B14F-4D97-AF65-F5344CB8AC3E}">
        <p14:creationId xmlns:p14="http://schemas.microsoft.com/office/powerpoint/2010/main" val="681774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panose="020B0604020202020204" pitchFamily="34" charset="0"/>
        <a:ea typeface="+mn-ea"/>
        <a:cs typeface="+mn-cs"/>
      </a:defRPr>
    </a:lvl1pPr>
    <a:lvl2pPr marL="457200" algn="l" defTabSz="914400" rtl="0" eaLnBrk="1" latinLnBrk="0" hangingPunct="1">
      <a:defRPr sz="1200" b="0" i="0" kern="1200">
        <a:solidFill>
          <a:schemeClr val="tx1"/>
        </a:solidFill>
        <a:latin typeface="Arial" panose="020B0604020202020204" pitchFamily="34" charset="0"/>
        <a:ea typeface="+mn-ea"/>
        <a:cs typeface="+mn-cs"/>
      </a:defRPr>
    </a:lvl2pPr>
    <a:lvl3pPr marL="914400" algn="l" defTabSz="914400" rtl="0" eaLnBrk="1" latinLnBrk="0" hangingPunct="1">
      <a:defRPr sz="1200" b="0" i="0" kern="1200">
        <a:solidFill>
          <a:schemeClr val="tx1"/>
        </a:solidFill>
        <a:latin typeface="Arial" panose="020B0604020202020204" pitchFamily="34" charset="0"/>
        <a:ea typeface="+mn-ea"/>
        <a:cs typeface="+mn-cs"/>
      </a:defRPr>
    </a:lvl3pPr>
    <a:lvl4pPr marL="1371600" algn="l" defTabSz="914400" rtl="0" eaLnBrk="1" latinLnBrk="0" hangingPunct="1">
      <a:defRPr sz="1200" b="0" i="0" kern="1200">
        <a:solidFill>
          <a:schemeClr val="tx1"/>
        </a:solidFill>
        <a:latin typeface="Arial" panose="020B0604020202020204" pitchFamily="34" charset="0"/>
        <a:ea typeface="+mn-ea"/>
        <a:cs typeface="+mn-cs"/>
      </a:defRPr>
    </a:lvl4pPr>
    <a:lvl5pPr marL="1828800" algn="l" defTabSz="914400" rtl="0" eaLnBrk="1" latinLnBrk="0" hangingPunct="1">
      <a:defRPr sz="1200" b="0" i="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David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BA7E1BB-25B4-574B-B089-309528012E51}"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5495876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ort Title Warm Red">
    <p:bg>
      <p:bgPr>
        <a:solidFill>
          <a:srgbClr val="FF462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8D4729-09A8-F842-87C4-A71523098C69}"/>
              </a:ext>
            </a:extLst>
          </p:cNvPr>
          <p:cNvPicPr>
            <a:picLocks noChangeAspect="1"/>
          </p:cNvPicPr>
          <p:nvPr userDrawn="1"/>
        </p:nvPicPr>
        <p:blipFill>
          <a:blip r:embed="rId2"/>
          <a:srcRect/>
          <a:stretch/>
        </p:blipFill>
        <p:spPr>
          <a:xfrm>
            <a:off x="232736" y="342900"/>
            <a:ext cx="1381537" cy="439580"/>
          </a:xfrm>
          <a:prstGeom prst="rect">
            <a:avLst/>
          </a:prstGeom>
        </p:spPr>
      </p:pic>
      <p:sp>
        <p:nvSpPr>
          <p:cNvPr id="8" name="Text Placeholder 7">
            <a:extLst>
              <a:ext uri="{FF2B5EF4-FFF2-40B4-BE49-F238E27FC236}">
                <a16:creationId xmlns:a16="http://schemas.microsoft.com/office/drawing/2014/main" id="{BB7E210A-CC7B-864B-AC6F-C7E9E7BC7B2B}"/>
              </a:ext>
            </a:extLst>
          </p:cNvPr>
          <p:cNvSpPr>
            <a:spLocks noGrp="1"/>
          </p:cNvSpPr>
          <p:nvPr>
            <p:ph type="body" sz="quarter" idx="16" hasCustomPrompt="1"/>
          </p:nvPr>
        </p:nvSpPr>
        <p:spPr>
          <a:xfrm>
            <a:off x="217311" y="3698240"/>
            <a:ext cx="11734800" cy="2651760"/>
          </a:xfrm>
          <a:prstGeom prst="rect">
            <a:avLst/>
          </a:prstGeom>
        </p:spPr>
        <p:txBody>
          <a:bodyPr lIns="0" tIns="0" rIns="0" bIns="0" anchor="b">
            <a:noAutofit/>
          </a:bodyPr>
          <a:lstStyle>
            <a:lvl1pPr marL="0" indent="0">
              <a:buNone/>
              <a:defRPr sz="11500" b="0" i="0">
                <a:solidFill>
                  <a:schemeClr val="bg1"/>
                </a:solidFill>
                <a:latin typeface="Arial" panose="020B0604020202020204" pitchFamily="34" charset="0"/>
              </a:defRPr>
            </a:lvl1pPr>
          </a:lstStyle>
          <a:p>
            <a:pPr lvl="0"/>
            <a:r>
              <a:rPr lang="en-US" dirty="0"/>
              <a:t>Title goes here</a:t>
            </a:r>
          </a:p>
        </p:txBody>
      </p:sp>
      <p:sp>
        <p:nvSpPr>
          <p:cNvPr id="10" name="Text Placeholder 3">
            <a:extLst>
              <a:ext uri="{FF2B5EF4-FFF2-40B4-BE49-F238E27FC236}">
                <a16:creationId xmlns:a16="http://schemas.microsoft.com/office/drawing/2014/main" id="{8660AD13-7478-414E-8B91-22C3FCFEF1C7}"/>
              </a:ext>
            </a:extLst>
          </p:cNvPr>
          <p:cNvSpPr>
            <a:spLocks noGrp="1"/>
          </p:cNvSpPr>
          <p:nvPr>
            <p:ph type="body" sz="quarter" idx="13" hasCustomPrompt="1"/>
          </p:nvPr>
        </p:nvSpPr>
        <p:spPr>
          <a:xfrm>
            <a:off x="240828" y="6366302"/>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
        <p:nvSpPr>
          <p:cNvPr id="9" name="Text Placeholder 5">
            <a:extLst>
              <a:ext uri="{FF2B5EF4-FFF2-40B4-BE49-F238E27FC236}">
                <a16:creationId xmlns:a16="http://schemas.microsoft.com/office/drawing/2014/main" id="{3DF03AF6-8E5B-DF40-871D-9174D03C216C}"/>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bg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1" name="Text Placeholder 21">
            <a:extLst>
              <a:ext uri="{FF2B5EF4-FFF2-40B4-BE49-F238E27FC236}">
                <a16:creationId xmlns:a16="http://schemas.microsoft.com/office/drawing/2014/main" id="{67E2B908-B29A-2148-8BDD-8D44CB38987D}"/>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bg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353370111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ong Title Spruce">
    <p:bg>
      <p:bgPr>
        <a:solidFill>
          <a:srgbClr val="29707A"/>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03200" y="2970530"/>
            <a:ext cx="11729720" cy="2552699"/>
          </a:xfrm>
          <a:prstGeom prst="rect">
            <a:avLst/>
          </a:prstGeom>
        </p:spPr>
        <p:txBody>
          <a:bodyPr lIns="0" tIns="0" rIns="0" bIns="0" anchor="b">
            <a:noAutofit/>
          </a:bodyPr>
          <a:lstStyle>
            <a:lvl1pPr marL="0" indent="0">
              <a:lnSpc>
                <a:spcPts val="8200"/>
              </a:lnSpc>
              <a:buNone/>
              <a:defRPr sz="7400" b="0" i="0">
                <a:solidFill>
                  <a:schemeClr val="bg1"/>
                </a:solidFill>
                <a:latin typeface="Arial" panose="020B0604020202020204" pitchFamily="34" charset="0"/>
              </a:defRPr>
            </a:lvl1pPr>
          </a:lstStyle>
          <a:p>
            <a:pPr lvl="0"/>
            <a:r>
              <a:rPr lang="en-US" dirty="0"/>
              <a:t>Smaller title slide for    longer headlines</a:t>
            </a:r>
          </a:p>
        </p:txBody>
      </p:sp>
      <p:pic>
        <p:nvPicPr>
          <p:cNvPr id="8" name="Picture 7">
            <a:extLst>
              <a:ext uri="{FF2B5EF4-FFF2-40B4-BE49-F238E27FC236}">
                <a16:creationId xmlns:a16="http://schemas.microsoft.com/office/drawing/2014/main" id="{2F9693F1-329A-B54B-BA3F-02B74BABC4D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5748" y="342900"/>
            <a:ext cx="1381539" cy="439580"/>
          </a:xfrm>
          <a:prstGeom prst="rect">
            <a:avLst/>
          </a:prstGeom>
        </p:spPr>
      </p:pic>
      <p:sp>
        <p:nvSpPr>
          <p:cNvPr id="7" name="Text Placeholder 3">
            <a:extLst>
              <a:ext uri="{FF2B5EF4-FFF2-40B4-BE49-F238E27FC236}">
                <a16:creationId xmlns:a16="http://schemas.microsoft.com/office/drawing/2014/main" id="{905A1F75-BEC6-5D4E-AAEA-4701507DABA8}"/>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
        <p:nvSpPr>
          <p:cNvPr id="10" name="Text Placeholder 5">
            <a:extLst>
              <a:ext uri="{FF2B5EF4-FFF2-40B4-BE49-F238E27FC236}">
                <a16:creationId xmlns:a16="http://schemas.microsoft.com/office/drawing/2014/main" id="{2D75EE29-77E0-634C-9C41-EAD62E82F0D4}"/>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bg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3" name="Text Placeholder 21">
            <a:extLst>
              <a:ext uri="{FF2B5EF4-FFF2-40B4-BE49-F238E27FC236}">
                <a16:creationId xmlns:a16="http://schemas.microsoft.com/office/drawing/2014/main" id="{45AA403F-B1E1-924F-B01B-E20370704ADD}"/>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bg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3147315094"/>
      </p:ext>
    </p:extLst>
  </p:cSld>
  <p:clrMapOvr>
    <a:masterClrMapping/>
  </p:clrMapOvr>
  <p:extLst>
    <p:ext uri="{DCECCB84-F9BA-43D5-87BE-67443E8EF086}">
      <p15:sldGuideLst xmlns:p15="http://schemas.microsoft.com/office/powerpoint/2012/main"/>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harted List Spring Green">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6899531-8154-F249-BFFD-54079D22589A}"/>
              </a:ext>
            </a:extLst>
          </p:cNvPr>
          <p:cNvSpPr/>
          <p:nvPr userDrawn="1"/>
        </p:nvSpPr>
        <p:spPr>
          <a:xfrm>
            <a:off x="3276600" y="0"/>
            <a:ext cx="89154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pic>
        <p:nvPicPr>
          <p:cNvPr id="52" name="Picture 51" descr="Logo&#10;&#10;Description automatically generated">
            <a:extLst>
              <a:ext uri="{FF2B5EF4-FFF2-40B4-BE49-F238E27FC236}">
                <a16:creationId xmlns:a16="http://schemas.microsoft.com/office/drawing/2014/main" id="{33AB6C80-2E57-8645-B8FE-95BB17927EC9}"/>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53" name="Slide Number Placeholder 5">
            <a:extLst>
              <a:ext uri="{FF2B5EF4-FFF2-40B4-BE49-F238E27FC236}">
                <a16:creationId xmlns:a16="http://schemas.microsoft.com/office/drawing/2014/main" id="{A8679A03-5236-3147-AA52-4643289064A8}"/>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3" name="Table Placeholder 2">
            <a:extLst>
              <a:ext uri="{FF2B5EF4-FFF2-40B4-BE49-F238E27FC236}">
                <a16:creationId xmlns:a16="http://schemas.microsoft.com/office/drawing/2014/main" id="{687CC35A-5913-DB48-89E7-73EDB3D06399}"/>
              </a:ext>
            </a:extLst>
          </p:cNvPr>
          <p:cNvSpPr>
            <a:spLocks noGrp="1"/>
          </p:cNvSpPr>
          <p:nvPr>
            <p:ph type="tbl" sz="quarter" idx="56" hasCustomPrompt="1"/>
          </p:nvPr>
        </p:nvSpPr>
        <p:spPr>
          <a:xfrm>
            <a:off x="4572000" y="876300"/>
            <a:ext cx="6096000" cy="5143500"/>
          </a:xfrm>
        </p:spPr>
        <p:txBody>
          <a:bodyPr anchor="ctr"/>
          <a:lstStyle>
            <a:lvl1pPr marL="0" indent="0" algn="ctr">
              <a:buNone/>
              <a:defRPr/>
            </a:lvl1pPr>
          </a:lstStyle>
          <a:p>
            <a:r>
              <a:rPr lang="en-US"/>
              <a:t>ADD TABLE HERE</a:t>
            </a:r>
          </a:p>
        </p:txBody>
      </p:sp>
      <p:sp>
        <p:nvSpPr>
          <p:cNvPr id="8" name="Title 1">
            <a:extLst>
              <a:ext uri="{FF2B5EF4-FFF2-40B4-BE49-F238E27FC236}">
                <a16:creationId xmlns:a16="http://schemas.microsoft.com/office/drawing/2014/main" id="{8297403E-797B-DF4E-9EAF-D01B5625C14E}"/>
              </a:ext>
            </a:extLst>
          </p:cNvPr>
          <p:cNvSpPr>
            <a:spLocks noGrp="1"/>
          </p:cNvSpPr>
          <p:nvPr>
            <p:ph type="title" hasCustomPrompt="1"/>
          </p:nvPr>
        </p:nvSpPr>
        <p:spPr>
          <a:xfrm>
            <a:off x="228599" y="266131"/>
            <a:ext cx="2819247"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9" name="Text Placeholder 57">
            <a:extLst>
              <a:ext uri="{FF2B5EF4-FFF2-40B4-BE49-F238E27FC236}">
                <a16:creationId xmlns:a16="http://schemas.microsoft.com/office/drawing/2014/main" id="{CCA12C6C-5BB7-FA47-A9C9-C047BCDC6773}"/>
              </a:ext>
            </a:extLst>
          </p:cNvPr>
          <p:cNvSpPr>
            <a:spLocks noGrp="1"/>
          </p:cNvSpPr>
          <p:nvPr>
            <p:ph type="body" sz="quarter" idx="27" hasCustomPrompt="1"/>
          </p:nvPr>
        </p:nvSpPr>
        <p:spPr>
          <a:xfrm>
            <a:off x="228600" y="705999"/>
            <a:ext cx="2819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405539609"/>
      </p:ext>
    </p:extLst>
  </p:cSld>
  <p:clrMapOvr>
    <a:masterClrMapping/>
  </p:clrMapOvr>
  <p:extLst>
    <p:ext uri="{DCECCB84-F9BA-43D5-87BE-67443E8EF086}">
      <p15:sldGuideLst xmlns:p15="http://schemas.microsoft.com/office/powerpoint/2012/main"/>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harted List Clou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6899531-8154-F249-BFFD-54079D22589A}"/>
              </a:ext>
            </a:extLst>
          </p:cNvPr>
          <p:cNvSpPr/>
          <p:nvPr userDrawn="1"/>
        </p:nvSpPr>
        <p:spPr>
          <a:xfrm>
            <a:off x="3276600" y="0"/>
            <a:ext cx="8915400" cy="6858000"/>
          </a:xfrm>
          <a:prstGeom prst="rect">
            <a:avLst/>
          </a:prstGeom>
          <a:solidFill>
            <a:srgbClr val="F2F1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pic>
        <p:nvPicPr>
          <p:cNvPr id="39" name="Picture 38" descr="Logo&#10;&#10;Description automatically generated">
            <a:extLst>
              <a:ext uri="{FF2B5EF4-FFF2-40B4-BE49-F238E27FC236}">
                <a16:creationId xmlns:a16="http://schemas.microsoft.com/office/drawing/2014/main" id="{DE44CFF3-B29C-A541-8722-CF874064DAB4}"/>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45" name="Slide Number Placeholder 5">
            <a:extLst>
              <a:ext uri="{FF2B5EF4-FFF2-40B4-BE49-F238E27FC236}">
                <a16:creationId xmlns:a16="http://schemas.microsoft.com/office/drawing/2014/main" id="{AC864F3C-846C-6846-B894-6D6BE496ABFA}"/>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61" name="Table Placeholder 2">
            <a:extLst>
              <a:ext uri="{FF2B5EF4-FFF2-40B4-BE49-F238E27FC236}">
                <a16:creationId xmlns:a16="http://schemas.microsoft.com/office/drawing/2014/main" id="{335387C9-B540-7242-96C0-2C325DE4E29E}"/>
              </a:ext>
            </a:extLst>
          </p:cNvPr>
          <p:cNvSpPr>
            <a:spLocks noGrp="1"/>
          </p:cNvSpPr>
          <p:nvPr>
            <p:ph type="tbl" sz="quarter" idx="56" hasCustomPrompt="1"/>
          </p:nvPr>
        </p:nvSpPr>
        <p:spPr>
          <a:xfrm>
            <a:off x="4572000" y="876300"/>
            <a:ext cx="6096000" cy="5143500"/>
          </a:xfrm>
        </p:spPr>
        <p:txBody>
          <a:bodyPr anchor="ctr"/>
          <a:lstStyle>
            <a:lvl1pPr marL="0" indent="0" algn="ctr">
              <a:buNone/>
              <a:defRPr/>
            </a:lvl1pPr>
          </a:lstStyle>
          <a:p>
            <a:r>
              <a:rPr lang="en-US"/>
              <a:t>ADD TABLE HERE</a:t>
            </a:r>
          </a:p>
        </p:txBody>
      </p:sp>
      <p:sp>
        <p:nvSpPr>
          <p:cNvPr id="8" name="Title 1">
            <a:extLst>
              <a:ext uri="{FF2B5EF4-FFF2-40B4-BE49-F238E27FC236}">
                <a16:creationId xmlns:a16="http://schemas.microsoft.com/office/drawing/2014/main" id="{F9A9C001-4A64-4D42-9B04-DE9340BEFD10}"/>
              </a:ext>
            </a:extLst>
          </p:cNvPr>
          <p:cNvSpPr>
            <a:spLocks noGrp="1"/>
          </p:cNvSpPr>
          <p:nvPr>
            <p:ph type="title" hasCustomPrompt="1"/>
          </p:nvPr>
        </p:nvSpPr>
        <p:spPr>
          <a:xfrm>
            <a:off x="228599" y="266131"/>
            <a:ext cx="2819247"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9" name="Text Placeholder 57">
            <a:extLst>
              <a:ext uri="{FF2B5EF4-FFF2-40B4-BE49-F238E27FC236}">
                <a16:creationId xmlns:a16="http://schemas.microsoft.com/office/drawing/2014/main" id="{EAF0F797-86A3-3847-9C3E-A5E2DD05CEB3}"/>
              </a:ext>
            </a:extLst>
          </p:cNvPr>
          <p:cNvSpPr>
            <a:spLocks noGrp="1"/>
          </p:cNvSpPr>
          <p:nvPr>
            <p:ph type="body" sz="quarter" idx="27" hasCustomPrompt="1"/>
          </p:nvPr>
        </p:nvSpPr>
        <p:spPr>
          <a:xfrm>
            <a:off x="228600" y="705999"/>
            <a:ext cx="2819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3324137904"/>
      </p:ext>
    </p:extLst>
  </p:cSld>
  <p:clrMapOvr>
    <a:masterClrMapping/>
  </p:clrMapOvr>
  <p:extLst>
    <p:ext uri="{DCECCB84-F9BA-43D5-87BE-67443E8EF086}">
      <p15:sldGuideLst xmlns:p15="http://schemas.microsoft.com/office/powerpoint/2012/main"/>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harted List Blue">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6899531-8154-F249-BFFD-54079D22589A}"/>
              </a:ext>
            </a:extLst>
          </p:cNvPr>
          <p:cNvSpPr/>
          <p:nvPr userDrawn="1"/>
        </p:nvSpPr>
        <p:spPr>
          <a:xfrm>
            <a:off x="3276600" y="0"/>
            <a:ext cx="8915400" cy="6858000"/>
          </a:xfrm>
          <a:prstGeom prst="rect">
            <a:avLst/>
          </a:prstGeom>
          <a:solidFill>
            <a:srgbClr val="DDED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pic>
        <p:nvPicPr>
          <p:cNvPr id="39" name="Picture 38" descr="Logo&#10;&#10;Description automatically generated">
            <a:extLst>
              <a:ext uri="{FF2B5EF4-FFF2-40B4-BE49-F238E27FC236}">
                <a16:creationId xmlns:a16="http://schemas.microsoft.com/office/drawing/2014/main" id="{484E63CF-6BA0-9E4E-80B5-B3027757A97B}"/>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45" name="Slide Number Placeholder 5">
            <a:extLst>
              <a:ext uri="{FF2B5EF4-FFF2-40B4-BE49-F238E27FC236}">
                <a16:creationId xmlns:a16="http://schemas.microsoft.com/office/drawing/2014/main" id="{A43F9380-EE94-6448-A41D-9DDBA8D4F537}"/>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61" name="Table Placeholder 2">
            <a:extLst>
              <a:ext uri="{FF2B5EF4-FFF2-40B4-BE49-F238E27FC236}">
                <a16:creationId xmlns:a16="http://schemas.microsoft.com/office/drawing/2014/main" id="{5F5CE32C-8106-1248-8E7D-0220696468D6}"/>
              </a:ext>
            </a:extLst>
          </p:cNvPr>
          <p:cNvSpPr>
            <a:spLocks noGrp="1"/>
          </p:cNvSpPr>
          <p:nvPr>
            <p:ph type="tbl" sz="quarter" idx="56" hasCustomPrompt="1"/>
          </p:nvPr>
        </p:nvSpPr>
        <p:spPr>
          <a:xfrm>
            <a:off x="4572000" y="876300"/>
            <a:ext cx="6096000" cy="5143500"/>
          </a:xfrm>
        </p:spPr>
        <p:txBody>
          <a:bodyPr anchor="ctr"/>
          <a:lstStyle>
            <a:lvl1pPr marL="0" indent="0" algn="ctr">
              <a:buNone/>
              <a:defRPr/>
            </a:lvl1pPr>
          </a:lstStyle>
          <a:p>
            <a:r>
              <a:rPr lang="en-US"/>
              <a:t>ADD TABLE HERE</a:t>
            </a:r>
          </a:p>
        </p:txBody>
      </p:sp>
      <p:sp>
        <p:nvSpPr>
          <p:cNvPr id="8" name="Title 1">
            <a:extLst>
              <a:ext uri="{FF2B5EF4-FFF2-40B4-BE49-F238E27FC236}">
                <a16:creationId xmlns:a16="http://schemas.microsoft.com/office/drawing/2014/main" id="{9D643A78-D437-DD4D-8364-FCE1A6A35A33}"/>
              </a:ext>
            </a:extLst>
          </p:cNvPr>
          <p:cNvSpPr>
            <a:spLocks noGrp="1"/>
          </p:cNvSpPr>
          <p:nvPr>
            <p:ph type="title" hasCustomPrompt="1"/>
          </p:nvPr>
        </p:nvSpPr>
        <p:spPr>
          <a:xfrm>
            <a:off x="228599" y="266131"/>
            <a:ext cx="2819247"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9" name="Text Placeholder 57">
            <a:extLst>
              <a:ext uri="{FF2B5EF4-FFF2-40B4-BE49-F238E27FC236}">
                <a16:creationId xmlns:a16="http://schemas.microsoft.com/office/drawing/2014/main" id="{347BA7E0-0E65-1D4E-8635-C4306FC95359}"/>
              </a:ext>
            </a:extLst>
          </p:cNvPr>
          <p:cNvSpPr>
            <a:spLocks noGrp="1"/>
          </p:cNvSpPr>
          <p:nvPr>
            <p:ph type="body" sz="quarter" idx="27" hasCustomPrompt="1"/>
          </p:nvPr>
        </p:nvSpPr>
        <p:spPr>
          <a:xfrm>
            <a:off x="228600" y="705999"/>
            <a:ext cx="2819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4288272264"/>
      </p:ext>
    </p:extLst>
  </p:cSld>
  <p:clrMapOvr>
    <a:masterClrMapping/>
  </p:clrMapOvr>
  <p:extLst>
    <p:ext uri="{DCECCB84-F9BA-43D5-87BE-67443E8EF086}">
      <p15:sldGuideLst xmlns:p15="http://schemas.microsoft.com/office/powerpoint/2012/main"/>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41" name="Picture 40" descr="Logo&#10;&#10;Description automatically generated">
            <a:extLst>
              <a:ext uri="{FF2B5EF4-FFF2-40B4-BE49-F238E27FC236}">
                <a16:creationId xmlns:a16="http://schemas.microsoft.com/office/drawing/2014/main" id="{B7F35B84-2392-CE43-8742-604433B6BC57}"/>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42" name="Slide Number Placeholder 5">
            <a:extLst>
              <a:ext uri="{FF2B5EF4-FFF2-40B4-BE49-F238E27FC236}">
                <a16:creationId xmlns:a16="http://schemas.microsoft.com/office/drawing/2014/main" id="{634F4663-0B4A-8447-9D6F-40CDA939E66B}"/>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3" name="Table Placeholder 2">
            <a:extLst>
              <a:ext uri="{FF2B5EF4-FFF2-40B4-BE49-F238E27FC236}">
                <a16:creationId xmlns:a16="http://schemas.microsoft.com/office/drawing/2014/main" id="{743C99B3-5983-A74C-AE34-2CF10800CFFB}"/>
              </a:ext>
            </a:extLst>
          </p:cNvPr>
          <p:cNvSpPr>
            <a:spLocks noGrp="1"/>
          </p:cNvSpPr>
          <p:nvPr>
            <p:ph type="tbl" sz="quarter" idx="27" hasCustomPrompt="1"/>
          </p:nvPr>
        </p:nvSpPr>
        <p:spPr>
          <a:xfrm>
            <a:off x="228600" y="1714500"/>
            <a:ext cx="11734800" cy="4305300"/>
          </a:xfrm>
        </p:spPr>
        <p:txBody>
          <a:bodyPr anchor="ctr"/>
          <a:lstStyle>
            <a:lvl1pPr marL="0" indent="0" algn="ctr">
              <a:buNone/>
              <a:defRPr/>
            </a:lvl1pPr>
          </a:lstStyle>
          <a:p>
            <a:r>
              <a:rPr lang="en-US"/>
              <a:t>TABLE</a:t>
            </a:r>
          </a:p>
        </p:txBody>
      </p:sp>
      <p:sp>
        <p:nvSpPr>
          <p:cNvPr id="7" name="Title 1">
            <a:extLst>
              <a:ext uri="{FF2B5EF4-FFF2-40B4-BE49-F238E27FC236}">
                <a16:creationId xmlns:a16="http://schemas.microsoft.com/office/drawing/2014/main" id="{32E4D26E-37BC-5940-9656-4490C4BD5385}"/>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8" name="Text Placeholder 57">
            <a:extLst>
              <a:ext uri="{FF2B5EF4-FFF2-40B4-BE49-F238E27FC236}">
                <a16:creationId xmlns:a16="http://schemas.microsoft.com/office/drawing/2014/main" id="{A100C89C-2E8B-BD43-B1D7-642A48ED6208}"/>
              </a:ext>
            </a:extLst>
          </p:cNvPr>
          <p:cNvSpPr>
            <a:spLocks noGrp="1"/>
          </p:cNvSpPr>
          <p:nvPr>
            <p:ph type="body" sz="quarter" idx="28" hasCustomPrompt="1"/>
          </p:nvPr>
        </p:nvSpPr>
        <p:spPr>
          <a:xfrm>
            <a:off x="228600" y="705999"/>
            <a:ext cx="10439968"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3870797328"/>
      </p:ext>
    </p:extLst>
  </p:cSld>
  <p:clrMapOvr>
    <a:masterClrMapping/>
  </p:clrMapOvr>
  <p:extLst>
    <p:ext uri="{DCECCB84-F9BA-43D5-87BE-67443E8EF086}">
      <p15:sldGuideLst xmlns:p15="http://schemas.microsoft.com/office/powerpoint/2012/main"/>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preserve="1" userDrawn="1">
  <p:cSld name="Process Chart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B0A1A9D-031F-4331-825A-FD1C8B738EFD}"/>
              </a:ext>
            </a:extLst>
          </p:cNvPr>
          <p:cNvSpPr/>
          <p:nvPr userDrawn="1"/>
        </p:nvSpPr>
        <p:spPr>
          <a:xfrm>
            <a:off x="228600" y="1325418"/>
            <a:ext cx="2819400" cy="61917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F407F6F4-9E55-4BC4-8704-1D382B6DD33C}"/>
              </a:ext>
            </a:extLst>
          </p:cNvPr>
          <p:cNvSpPr/>
          <p:nvPr userDrawn="1"/>
        </p:nvSpPr>
        <p:spPr>
          <a:xfrm>
            <a:off x="0" y="1870364"/>
            <a:ext cx="12192000" cy="49876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1" name="Picture 20" descr="A picture containing text, clipart&#10;&#10;Description automatically generated">
            <a:extLst>
              <a:ext uri="{FF2B5EF4-FFF2-40B4-BE49-F238E27FC236}">
                <a16:creationId xmlns:a16="http://schemas.microsoft.com/office/drawing/2014/main" id="{D744919A-6CC0-D14F-BF22-588EE7513F23}"/>
              </a:ext>
            </a:extLst>
          </p:cNvPr>
          <p:cNvPicPr>
            <a:picLocks noChangeAspect="1"/>
          </p:cNvPicPr>
          <p:nvPr userDrawn="1"/>
        </p:nvPicPr>
        <p:blipFill>
          <a:blip r:embed="rId2"/>
          <a:stretch>
            <a:fillRect/>
          </a:stretch>
        </p:blipFill>
        <p:spPr>
          <a:xfrm>
            <a:off x="232558" y="6343600"/>
            <a:ext cx="730346" cy="232382"/>
          </a:xfrm>
          <a:prstGeom prst="rect">
            <a:avLst/>
          </a:prstGeom>
        </p:spPr>
      </p:pic>
      <p:sp>
        <p:nvSpPr>
          <p:cNvPr id="22" name="Slide Number Placeholder 5">
            <a:extLst>
              <a:ext uri="{FF2B5EF4-FFF2-40B4-BE49-F238E27FC236}">
                <a16:creationId xmlns:a16="http://schemas.microsoft.com/office/drawing/2014/main" id="{3116FF97-4445-BF40-AE91-BFFEC49483B2}"/>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23" name="Text Placeholder 17">
            <a:extLst>
              <a:ext uri="{FF2B5EF4-FFF2-40B4-BE49-F238E27FC236}">
                <a16:creationId xmlns:a16="http://schemas.microsoft.com/office/drawing/2014/main" id="{181F1528-7C93-7148-803C-FDD0C36D6117}"/>
              </a:ext>
            </a:extLst>
          </p:cNvPr>
          <p:cNvSpPr>
            <a:spLocks noGrp="1"/>
          </p:cNvSpPr>
          <p:nvPr>
            <p:ph type="body" sz="quarter" idx="16" hasCustomPrompt="1"/>
          </p:nvPr>
        </p:nvSpPr>
        <p:spPr>
          <a:xfrm>
            <a:off x="453789" y="2324990"/>
            <a:ext cx="2594211" cy="379322"/>
          </a:xfrm>
          <a:prstGeom prst="rect">
            <a:avLst/>
          </a:prstGeom>
        </p:spPr>
        <p:txBody>
          <a:bodyPr anchor="ctr">
            <a:noAutofit/>
          </a:bodyPr>
          <a:lstStyle>
            <a:lvl1pPr marL="0" indent="0">
              <a:lnSpc>
                <a:spcPct val="100000"/>
              </a:lnSpc>
              <a:buNone/>
              <a:defRPr sz="1400" b="0" i="0">
                <a:solidFill>
                  <a:schemeClr val="bg1"/>
                </a:solidFill>
                <a:latin typeface="Arial" panose="020B0604020202020204" pitchFamily="34" charset="0"/>
              </a:defRPr>
            </a:lvl1pPr>
          </a:lstStyle>
          <a:p>
            <a:pPr lvl="0"/>
            <a:r>
              <a:rPr lang="en-US" dirty="0"/>
              <a:t>Category</a:t>
            </a:r>
          </a:p>
        </p:txBody>
      </p:sp>
      <p:sp>
        <p:nvSpPr>
          <p:cNvPr id="26" name="Text Placeholder 17">
            <a:extLst>
              <a:ext uri="{FF2B5EF4-FFF2-40B4-BE49-F238E27FC236}">
                <a16:creationId xmlns:a16="http://schemas.microsoft.com/office/drawing/2014/main" id="{8295ABCC-E89D-B444-82DF-8B0448694500}"/>
              </a:ext>
            </a:extLst>
          </p:cNvPr>
          <p:cNvSpPr>
            <a:spLocks noGrp="1"/>
          </p:cNvSpPr>
          <p:nvPr>
            <p:ph type="body" sz="quarter" idx="27" hasCustomPrompt="1"/>
          </p:nvPr>
        </p:nvSpPr>
        <p:spPr>
          <a:xfrm>
            <a:off x="3276601" y="2324990"/>
            <a:ext cx="2590800" cy="379322"/>
          </a:xfrm>
          <a:prstGeom prst="rect">
            <a:avLst/>
          </a:prstGeom>
        </p:spPr>
        <p:txBody>
          <a:bodyPr anchor="ctr">
            <a:noAutofit/>
          </a:bodyPr>
          <a:lstStyle>
            <a:lvl1pPr marL="0" indent="0">
              <a:lnSpc>
                <a:spcPct val="100000"/>
              </a:lnSpc>
              <a:buNone/>
              <a:defRPr sz="1400" b="0" i="0">
                <a:solidFill>
                  <a:schemeClr val="bg1"/>
                </a:solidFill>
                <a:latin typeface="Arial" panose="020B0604020202020204" pitchFamily="34" charset="0"/>
              </a:defRPr>
            </a:lvl1pPr>
          </a:lstStyle>
          <a:p>
            <a:pPr lvl="0"/>
            <a:r>
              <a:rPr lang="en-US" dirty="0"/>
              <a:t>Category</a:t>
            </a:r>
          </a:p>
        </p:txBody>
      </p:sp>
      <p:sp>
        <p:nvSpPr>
          <p:cNvPr id="28" name="Text Placeholder 17">
            <a:extLst>
              <a:ext uri="{FF2B5EF4-FFF2-40B4-BE49-F238E27FC236}">
                <a16:creationId xmlns:a16="http://schemas.microsoft.com/office/drawing/2014/main" id="{86557ABE-570C-D545-911A-E5C1FBAE419F}"/>
              </a:ext>
            </a:extLst>
          </p:cNvPr>
          <p:cNvSpPr>
            <a:spLocks noGrp="1"/>
          </p:cNvSpPr>
          <p:nvPr>
            <p:ph type="body" sz="quarter" idx="30" hasCustomPrompt="1"/>
          </p:nvPr>
        </p:nvSpPr>
        <p:spPr>
          <a:xfrm>
            <a:off x="6323769" y="2324990"/>
            <a:ext cx="2591632" cy="379322"/>
          </a:xfrm>
          <a:prstGeom prst="rect">
            <a:avLst/>
          </a:prstGeom>
        </p:spPr>
        <p:txBody>
          <a:bodyPr anchor="ctr">
            <a:noAutofit/>
          </a:bodyPr>
          <a:lstStyle>
            <a:lvl1pPr marL="0" indent="0">
              <a:lnSpc>
                <a:spcPct val="100000"/>
              </a:lnSpc>
              <a:buNone/>
              <a:defRPr sz="1400" b="0" i="0">
                <a:solidFill>
                  <a:schemeClr val="bg1"/>
                </a:solidFill>
                <a:latin typeface="Arial" panose="020B0604020202020204" pitchFamily="34" charset="0"/>
              </a:defRPr>
            </a:lvl1pPr>
          </a:lstStyle>
          <a:p>
            <a:pPr lvl="0"/>
            <a:r>
              <a:rPr lang="en-US" dirty="0"/>
              <a:t>Category</a:t>
            </a:r>
          </a:p>
        </p:txBody>
      </p:sp>
      <p:sp>
        <p:nvSpPr>
          <p:cNvPr id="34" name="Text Placeholder 17">
            <a:extLst>
              <a:ext uri="{FF2B5EF4-FFF2-40B4-BE49-F238E27FC236}">
                <a16:creationId xmlns:a16="http://schemas.microsoft.com/office/drawing/2014/main" id="{3A7F10FF-CBA4-7D44-83DC-75C094FECF3C}"/>
              </a:ext>
            </a:extLst>
          </p:cNvPr>
          <p:cNvSpPr>
            <a:spLocks noGrp="1"/>
          </p:cNvSpPr>
          <p:nvPr>
            <p:ph type="body" sz="quarter" idx="33" hasCustomPrompt="1"/>
          </p:nvPr>
        </p:nvSpPr>
        <p:spPr>
          <a:xfrm>
            <a:off x="9372601" y="2324990"/>
            <a:ext cx="2590800" cy="379322"/>
          </a:xfrm>
          <a:prstGeom prst="rect">
            <a:avLst/>
          </a:prstGeom>
        </p:spPr>
        <p:txBody>
          <a:bodyPr anchor="ctr">
            <a:noAutofit/>
          </a:bodyPr>
          <a:lstStyle>
            <a:lvl1pPr marL="0" indent="0">
              <a:lnSpc>
                <a:spcPct val="100000"/>
              </a:lnSpc>
              <a:buNone/>
              <a:defRPr sz="1400" b="0" i="0">
                <a:solidFill>
                  <a:schemeClr val="bg1"/>
                </a:solidFill>
                <a:latin typeface="Arial" panose="020B0604020202020204" pitchFamily="34" charset="0"/>
              </a:defRPr>
            </a:lvl1pPr>
          </a:lstStyle>
          <a:p>
            <a:pPr lvl="0"/>
            <a:r>
              <a:rPr lang="en-US" dirty="0"/>
              <a:t>Category</a:t>
            </a:r>
          </a:p>
        </p:txBody>
      </p:sp>
      <p:sp>
        <p:nvSpPr>
          <p:cNvPr id="36" name="Text Placeholder 17">
            <a:extLst>
              <a:ext uri="{FF2B5EF4-FFF2-40B4-BE49-F238E27FC236}">
                <a16:creationId xmlns:a16="http://schemas.microsoft.com/office/drawing/2014/main" id="{2C699DAB-206F-D643-A70A-B85E8C27A883}"/>
              </a:ext>
            </a:extLst>
          </p:cNvPr>
          <p:cNvSpPr>
            <a:spLocks noGrp="1"/>
          </p:cNvSpPr>
          <p:nvPr>
            <p:ph type="body" sz="quarter" idx="11" hasCustomPrompt="1"/>
          </p:nvPr>
        </p:nvSpPr>
        <p:spPr>
          <a:xfrm>
            <a:off x="453789" y="1454047"/>
            <a:ext cx="2365611" cy="379322"/>
          </a:xfrm>
          <a:prstGeom prst="rect">
            <a:avLst/>
          </a:prstGeom>
        </p:spPr>
        <p:txBody>
          <a:bodyPr anchor="ctr">
            <a:noAutofit/>
          </a:bodyPr>
          <a:lstStyle>
            <a:lvl1pPr marL="0" indent="0">
              <a:lnSpc>
                <a:spcPct val="100000"/>
              </a:lnSpc>
              <a:buNone/>
              <a:defRPr sz="1400" b="1" i="0">
                <a:solidFill>
                  <a:schemeClr val="bg1"/>
                </a:solidFill>
                <a:latin typeface="Arial" panose="020B0604020202020204" pitchFamily="34" charset="0"/>
              </a:defRPr>
            </a:lvl1pPr>
          </a:lstStyle>
          <a:p>
            <a:pPr lvl="0"/>
            <a:r>
              <a:rPr lang="en-US" dirty="0"/>
              <a:t>Subheading</a:t>
            </a:r>
          </a:p>
        </p:txBody>
      </p:sp>
      <p:sp>
        <p:nvSpPr>
          <p:cNvPr id="37" name="Text Placeholder 17">
            <a:extLst>
              <a:ext uri="{FF2B5EF4-FFF2-40B4-BE49-F238E27FC236}">
                <a16:creationId xmlns:a16="http://schemas.microsoft.com/office/drawing/2014/main" id="{1BAF056B-960B-664A-8434-DD58A98A2222}"/>
              </a:ext>
            </a:extLst>
          </p:cNvPr>
          <p:cNvSpPr>
            <a:spLocks noGrp="1"/>
          </p:cNvSpPr>
          <p:nvPr>
            <p:ph type="body" sz="quarter" idx="14" hasCustomPrompt="1"/>
          </p:nvPr>
        </p:nvSpPr>
        <p:spPr>
          <a:xfrm>
            <a:off x="3276600" y="1454047"/>
            <a:ext cx="2592716" cy="379322"/>
          </a:xfrm>
          <a:prstGeom prst="rect">
            <a:avLst/>
          </a:prstGeom>
        </p:spPr>
        <p:txBody>
          <a:bodyPr anchor="ctr">
            <a:noAutofit/>
          </a:bodyPr>
          <a:lstStyle>
            <a:lvl1pPr marL="0" indent="0">
              <a:lnSpc>
                <a:spcPct val="100000"/>
              </a:lnSpc>
              <a:buNone/>
              <a:defRPr sz="1400" b="1" i="0">
                <a:solidFill>
                  <a:schemeClr val="tx2"/>
                </a:solidFill>
                <a:latin typeface="Arial" panose="020B0604020202020204" pitchFamily="34" charset="0"/>
              </a:defRPr>
            </a:lvl1pPr>
          </a:lstStyle>
          <a:p>
            <a:pPr lvl="0"/>
            <a:r>
              <a:rPr lang="en-US" dirty="0"/>
              <a:t>Step</a:t>
            </a:r>
          </a:p>
        </p:txBody>
      </p:sp>
      <p:sp>
        <p:nvSpPr>
          <p:cNvPr id="38" name="Text Placeholder 17">
            <a:extLst>
              <a:ext uri="{FF2B5EF4-FFF2-40B4-BE49-F238E27FC236}">
                <a16:creationId xmlns:a16="http://schemas.microsoft.com/office/drawing/2014/main" id="{6FF8F0DC-0B57-2E41-81C2-5F66B8CF5102}"/>
              </a:ext>
            </a:extLst>
          </p:cNvPr>
          <p:cNvSpPr>
            <a:spLocks noGrp="1"/>
          </p:cNvSpPr>
          <p:nvPr>
            <p:ph type="body" sz="quarter" idx="29" hasCustomPrompt="1"/>
          </p:nvPr>
        </p:nvSpPr>
        <p:spPr>
          <a:xfrm>
            <a:off x="6323768" y="1456371"/>
            <a:ext cx="2591632" cy="379322"/>
          </a:xfrm>
          <a:prstGeom prst="rect">
            <a:avLst/>
          </a:prstGeom>
        </p:spPr>
        <p:txBody>
          <a:bodyPr anchor="ctr">
            <a:noAutofit/>
          </a:bodyPr>
          <a:lstStyle>
            <a:lvl1pPr marL="0" indent="0">
              <a:lnSpc>
                <a:spcPct val="100000"/>
              </a:lnSpc>
              <a:buNone/>
              <a:defRPr sz="1400" b="1" i="0">
                <a:solidFill>
                  <a:schemeClr val="tx2"/>
                </a:solidFill>
                <a:latin typeface="Arial" panose="020B0604020202020204" pitchFamily="34" charset="0"/>
              </a:defRPr>
            </a:lvl1pPr>
          </a:lstStyle>
          <a:p>
            <a:pPr lvl="0"/>
            <a:r>
              <a:rPr lang="en-US" dirty="0"/>
              <a:t>Step</a:t>
            </a:r>
          </a:p>
        </p:txBody>
      </p:sp>
      <p:sp>
        <p:nvSpPr>
          <p:cNvPr id="39" name="Text Placeholder 17">
            <a:extLst>
              <a:ext uri="{FF2B5EF4-FFF2-40B4-BE49-F238E27FC236}">
                <a16:creationId xmlns:a16="http://schemas.microsoft.com/office/drawing/2014/main" id="{332D4C44-31E9-574D-A565-23C4B75109BF}"/>
              </a:ext>
            </a:extLst>
          </p:cNvPr>
          <p:cNvSpPr>
            <a:spLocks noGrp="1"/>
          </p:cNvSpPr>
          <p:nvPr>
            <p:ph type="body" sz="quarter" idx="32" hasCustomPrompt="1"/>
          </p:nvPr>
        </p:nvSpPr>
        <p:spPr>
          <a:xfrm>
            <a:off x="9372600" y="1454047"/>
            <a:ext cx="2590800" cy="379322"/>
          </a:xfrm>
          <a:prstGeom prst="rect">
            <a:avLst/>
          </a:prstGeom>
        </p:spPr>
        <p:txBody>
          <a:bodyPr anchor="ctr">
            <a:noAutofit/>
          </a:bodyPr>
          <a:lstStyle>
            <a:lvl1pPr marL="0" indent="0">
              <a:lnSpc>
                <a:spcPct val="100000"/>
              </a:lnSpc>
              <a:buNone/>
              <a:defRPr sz="1400" b="1" i="0">
                <a:solidFill>
                  <a:schemeClr val="tx2"/>
                </a:solidFill>
                <a:latin typeface="Arial" panose="020B0604020202020204" pitchFamily="34" charset="0"/>
              </a:defRPr>
            </a:lvl1pPr>
          </a:lstStyle>
          <a:p>
            <a:pPr lvl="0"/>
            <a:r>
              <a:rPr lang="en-US" dirty="0"/>
              <a:t>Step</a:t>
            </a:r>
          </a:p>
        </p:txBody>
      </p:sp>
      <p:sp>
        <p:nvSpPr>
          <p:cNvPr id="52" name="Text Placeholder 2">
            <a:extLst>
              <a:ext uri="{FF2B5EF4-FFF2-40B4-BE49-F238E27FC236}">
                <a16:creationId xmlns:a16="http://schemas.microsoft.com/office/drawing/2014/main" id="{10DDCB49-4846-B146-B0EF-71F476960308}"/>
              </a:ext>
            </a:extLst>
          </p:cNvPr>
          <p:cNvSpPr>
            <a:spLocks noGrp="1"/>
          </p:cNvSpPr>
          <p:nvPr>
            <p:ph type="body" sz="quarter" idx="48" hasCustomPrompt="1"/>
          </p:nvPr>
        </p:nvSpPr>
        <p:spPr>
          <a:xfrm>
            <a:off x="466642" y="3278287"/>
            <a:ext cx="2590800" cy="2789638"/>
          </a:xfrm>
        </p:spPr>
        <p:txBody>
          <a:bodyPr/>
          <a:lstStyle>
            <a:lvl1pPr>
              <a:buClr>
                <a:schemeClr val="bg1"/>
              </a:buClr>
              <a:defRPr sz="1200">
                <a:solidFill>
                  <a:schemeClr val="bg1"/>
                </a:solidFill>
              </a:defRPr>
            </a:lvl1pPr>
            <a:lvl2pPr>
              <a:buClr>
                <a:schemeClr val="bg1"/>
              </a:buClr>
              <a:defRPr sz="1200">
                <a:solidFill>
                  <a:schemeClr val="bg1"/>
                </a:solidFill>
              </a:defRPr>
            </a:lvl2pPr>
            <a:lvl3pPr marL="690563" indent="-163513">
              <a:buClr>
                <a:schemeClr val="bg1"/>
              </a:buClr>
              <a:buFont typeface="Courier New" panose="02070309020205020404" pitchFamily="49" charset="0"/>
              <a:buChar char="o"/>
              <a:tabLst/>
              <a:defRPr sz="1200">
                <a:solidFill>
                  <a:schemeClr val="bg1"/>
                </a:solidFill>
              </a:defRPr>
            </a:lvl3pPr>
            <a:lvl4pPr>
              <a:buClr>
                <a:schemeClr val="bg1"/>
              </a:buClr>
              <a:defRPr sz="1200">
                <a:solidFill>
                  <a:schemeClr val="bg1"/>
                </a:solidFill>
              </a:defRPr>
            </a:lvl4pPr>
            <a:lvl5pPr>
              <a:buClr>
                <a:schemeClr val="bg1"/>
              </a:buClr>
              <a:defRPr sz="1200">
                <a:solidFill>
                  <a:schemeClr val="bg1"/>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3" name="Text Placeholder 2">
            <a:extLst>
              <a:ext uri="{FF2B5EF4-FFF2-40B4-BE49-F238E27FC236}">
                <a16:creationId xmlns:a16="http://schemas.microsoft.com/office/drawing/2014/main" id="{E5214661-A1C2-714C-8FD6-F37BA412DA38}"/>
              </a:ext>
            </a:extLst>
          </p:cNvPr>
          <p:cNvSpPr>
            <a:spLocks noGrp="1"/>
          </p:cNvSpPr>
          <p:nvPr>
            <p:ph type="body" sz="quarter" idx="46" hasCustomPrompt="1"/>
          </p:nvPr>
        </p:nvSpPr>
        <p:spPr>
          <a:xfrm>
            <a:off x="3287390" y="3278287"/>
            <a:ext cx="2590800" cy="2789638"/>
          </a:xfrm>
        </p:spPr>
        <p:txBody>
          <a:bodyPr/>
          <a:lstStyle>
            <a:lvl1pPr>
              <a:buClr>
                <a:schemeClr val="bg1"/>
              </a:buClr>
              <a:defRPr sz="1200">
                <a:solidFill>
                  <a:schemeClr val="bg1"/>
                </a:solidFill>
              </a:defRPr>
            </a:lvl1pPr>
            <a:lvl2pPr>
              <a:buClr>
                <a:schemeClr val="bg1"/>
              </a:buClr>
              <a:defRPr sz="1200">
                <a:solidFill>
                  <a:schemeClr val="bg1"/>
                </a:solidFill>
              </a:defRPr>
            </a:lvl2pPr>
            <a:lvl3pPr marL="698500" indent="-171450">
              <a:buClr>
                <a:schemeClr val="bg1"/>
              </a:buClr>
              <a:defRPr lang="en-US" sz="12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buClr>
                <a:schemeClr val="bg1"/>
              </a:buClr>
              <a:defRPr sz="1200">
                <a:solidFill>
                  <a:schemeClr val="bg1"/>
                </a:solidFill>
              </a:defRPr>
            </a:lvl4pPr>
            <a:lvl5pPr>
              <a:buClr>
                <a:schemeClr val="bg1"/>
              </a:buClr>
              <a:defRPr sz="1200">
                <a:solidFill>
                  <a:schemeClr val="bg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chemeClr val="bg1"/>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54" name="Text Placeholder 2">
            <a:extLst>
              <a:ext uri="{FF2B5EF4-FFF2-40B4-BE49-F238E27FC236}">
                <a16:creationId xmlns:a16="http://schemas.microsoft.com/office/drawing/2014/main" id="{B302BA0B-8DE8-2447-9102-73B26408E4A8}"/>
              </a:ext>
            </a:extLst>
          </p:cNvPr>
          <p:cNvSpPr>
            <a:spLocks noGrp="1"/>
          </p:cNvSpPr>
          <p:nvPr>
            <p:ph type="body" sz="quarter" idx="49" hasCustomPrompt="1"/>
          </p:nvPr>
        </p:nvSpPr>
        <p:spPr>
          <a:xfrm>
            <a:off x="6329995" y="3278287"/>
            <a:ext cx="2590800" cy="2789638"/>
          </a:xfrm>
        </p:spPr>
        <p:txBody>
          <a:bodyPr/>
          <a:lstStyle>
            <a:lvl1pPr>
              <a:buClr>
                <a:schemeClr val="bg1"/>
              </a:buClr>
              <a:defRPr sz="1200">
                <a:solidFill>
                  <a:schemeClr val="bg1"/>
                </a:solidFill>
              </a:defRPr>
            </a:lvl1pPr>
            <a:lvl2pPr>
              <a:buClr>
                <a:schemeClr val="bg1"/>
              </a:buClr>
              <a:defRPr sz="1200">
                <a:solidFill>
                  <a:schemeClr val="bg1"/>
                </a:solidFill>
              </a:defRPr>
            </a:lvl2pPr>
            <a:lvl3pPr marL="698500" indent="-171450">
              <a:buClr>
                <a:schemeClr val="bg1"/>
              </a:buClr>
              <a:defRPr lang="en-US" sz="12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buClr>
                <a:schemeClr val="bg1"/>
              </a:buClr>
              <a:defRPr sz="1200">
                <a:solidFill>
                  <a:schemeClr val="bg1"/>
                </a:solidFill>
              </a:defRPr>
            </a:lvl4pPr>
            <a:lvl5pPr>
              <a:buClr>
                <a:schemeClr val="bg1"/>
              </a:buClr>
              <a:defRPr sz="1200">
                <a:solidFill>
                  <a:schemeClr val="bg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chemeClr val="bg1"/>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55" name="Text Placeholder 2">
            <a:extLst>
              <a:ext uri="{FF2B5EF4-FFF2-40B4-BE49-F238E27FC236}">
                <a16:creationId xmlns:a16="http://schemas.microsoft.com/office/drawing/2014/main" id="{AF2AF5BF-FCB0-4D40-89D7-86A641BF9435}"/>
              </a:ext>
            </a:extLst>
          </p:cNvPr>
          <p:cNvSpPr>
            <a:spLocks noGrp="1"/>
          </p:cNvSpPr>
          <p:nvPr>
            <p:ph type="body" sz="quarter" idx="50" hasCustomPrompt="1"/>
          </p:nvPr>
        </p:nvSpPr>
        <p:spPr>
          <a:xfrm>
            <a:off x="9380692" y="3278287"/>
            <a:ext cx="2590800" cy="2789638"/>
          </a:xfrm>
        </p:spPr>
        <p:txBody>
          <a:bodyPr/>
          <a:lstStyle>
            <a:lvl1pPr>
              <a:buClr>
                <a:schemeClr val="bg1"/>
              </a:buClr>
              <a:defRPr sz="1200">
                <a:solidFill>
                  <a:schemeClr val="bg1"/>
                </a:solidFill>
              </a:defRPr>
            </a:lvl1pPr>
            <a:lvl2pPr>
              <a:buClr>
                <a:schemeClr val="bg1"/>
              </a:buClr>
              <a:defRPr sz="1200">
                <a:solidFill>
                  <a:schemeClr val="bg1"/>
                </a:solidFill>
              </a:defRPr>
            </a:lvl2pPr>
            <a:lvl3pPr marL="698500" indent="-171450">
              <a:buClr>
                <a:schemeClr val="bg1"/>
              </a:buClr>
              <a:defRPr lang="en-US" sz="12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buClr>
                <a:schemeClr val="bg1"/>
              </a:buClr>
              <a:defRPr sz="1200">
                <a:solidFill>
                  <a:schemeClr val="bg1"/>
                </a:solidFill>
              </a:defRPr>
            </a:lvl4pPr>
            <a:lvl5pPr>
              <a:buClr>
                <a:schemeClr val="bg1"/>
              </a:buClr>
              <a:defRPr sz="1200">
                <a:solidFill>
                  <a:schemeClr val="bg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chemeClr val="bg1"/>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0" name="Title 1">
            <a:extLst>
              <a:ext uri="{FF2B5EF4-FFF2-40B4-BE49-F238E27FC236}">
                <a16:creationId xmlns:a16="http://schemas.microsoft.com/office/drawing/2014/main" id="{D6B828C9-1F61-B844-B777-1DEF3BAFC562}"/>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4" name="Text Placeholder 57">
            <a:extLst>
              <a:ext uri="{FF2B5EF4-FFF2-40B4-BE49-F238E27FC236}">
                <a16:creationId xmlns:a16="http://schemas.microsoft.com/office/drawing/2014/main" id="{AAD83417-D18A-F34A-AFA7-BD3FFE2D035F}"/>
              </a:ext>
            </a:extLst>
          </p:cNvPr>
          <p:cNvSpPr>
            <a:spLocks noGrp="1"/>
          </p:cNvSpPr>
          <p:nvPr>
            <p:ph type="body" sz="quarter" idx="51"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57943665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preserve="1" userDrawn="1">
  <p:cSld name="Process Chart 2">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67233C1-48E2-427E-B2C6-38E32055A963}"/>
              </a:ext>
            </a:extLst>
          </p:cNvPr>
          <p:cNvSpPr/>
          <p:nvPr userDrawn="1"/>
        </p:nvSpPr>
        <p:spPr>
          <a:xfrm>
            <a:off x="228600" y="1325418"/>
            <a:ext cx="2819400" cy="6191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latin typeface="+mj-lt"/>
            </a:endParaRPr>
          </a:p>
        </p:txBody>
      </p:sp>
      <p:sp>
        <p:nvSpPr>
          <p:cNvPr id="21" name="Rectangle 20">
            <a:extLst>
              <a:ext uri="{FF2B5EF4-FFF2-40B4-BE49-F238E27FC236}">
                <a16:creationId xmlns:a16="http://schemas.microsoft.com/office/drawing/2014/main" id="{EF5FF190-10F1-4201-AE5D-1C3673291F69}"/>
              </a:ext>
            </a:extLst>
          </p:cNvPr>
          <p:cNvSpPr/>
          <p:nvPr userDrawn="1"/>
        </p:nvSpPr>
        <p:spPr>
          <a:xfrm>
            <a:off x="0" y="1870364"/>
            <a:ext cx="12192000" cy="498763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CA0ED773-31F7-2247-ABD3-B39BA81F2279}"/>
              </a:ext>
            </a:extLst>
          </p:cNvPr>
          <p:cNvPicPr>
            <a:picLocks noChangeAspect="1"/>
          </p:cNvPicPr>
          <p:nvPr userDrawn="1"/>
        </p:nvPicPr>
        <p:blipFill>
          <a:blip r:embed="rId2"/>
          <a:stretch>
            <a:fillRect/>
          </a:stretch>
        </p:blipFill>
        <p:spPr>
          <a:xfrm>
            <a:off x="232561" y="6343601"/>
            <a:ext cx="730343" cy="232381"/>
          </a:xfrm>
          <a:prstGeom prst="rect">
            <a:avLst/>
          </a:prstGeom>
        </p:spPr>
      </p:pic>
      <p:sp>
        <p:nvSpPr>
          <p:cNvPr id="20" name="Slide Number Placeholder 5">
            <a:extLst>
              <a:ext uri="{FF2B5EF4-FFF2-40B4-BE49-F238E27FC236}">
                <a16:creationId xmlns:a16="http://schemas.microsoft.com/office/drawing/2014/main" id="{60C23041-45CB-C040-9C5A-DD33E3262E9D}"/>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3" name="Text Placeholder 17">
            <a:extLst>
              <a:ext uri="{FF2B5EF4-FFF2-40B4-BE49-F238E27FC236}">
                <a16:creationId xmlns:a16="http://schemas.microsoft.com/office/drawing/2014/main" id="{39137709-4275-4140-8465-53BD64A4AEDF}"/>
              </a:ext>
            </a:extLst>
          </p:cNvPr>
          <p:cNvSpPr>
            <a:spLocks noGrp="1"/>
          </p:cNvSpPr>
          <p:nvPr>
            <p:ph type="body" sz="quarter" idx="16" hasCustomPrompt="1"/>
          </p:nvPr>
        </p:nvSpPr>
        <p:spPr>
          <a:xfrm>
            <a:off x="453789" y="2324990"/>
            <a:ext cx="2594211" cy="379322"/>
          </a:xfrm>
          <a:prstGeom prst="rect">
            <a:avLst/>
          </a:prstGeom>
        </p:spPr>
        <p:txBody>
          <a:bodyPr anchor="ctr">
            <a:noAutofit/>
          </a:bodyPr>
          <a:lstStyle>
            <a:lvl1pPr marL="0" indent="0">
              <a:lnSpc>
                <a:spcPct val="100000"/>
              </a:lnSpc>
              <a:buNone/>
              <a:defRPr sz="1400" b="0" i="0">
                <a:solidFill>
                  <a:schemeClr val="tx2"/>
                </a:solidFill>
                <a:latin typeface="Arial" panose="020B0604020202020204" pitchFamily="34" charset="0"/>
              </a:defRPr>
            </a:lvl1pPr>
          </a:lstStyle>
          <a:p>
            <a:pPr lvl="0"/>
            <a:r>
              <a:rPr lang="en-US" dirty="0"/>
              <a:t>Category</a:t>
            </a:r>
          </a:p>
        </p:txBody>
      </p:sp>
      <p:sp>
        <p:nvSpPr>
          <p:cNvPr id="25" name="Text Placeholder 17">
            <a:extLst>
              <a:ext uri="{FF2B5EF4-FFF2-40B4-BE49-F238E27FC236}">
                <a16:creationId xmlns:a16="http://schemas.microsoft.com/office/drawing/2014/main" id="{0EC246B4-F1D0-754E-B440-28226D2ADC1F}"/>
              </a:ext>
            </a:extLst>
          </p:cNvPr>
          <p:cNvSpPr>
            <a:spLocks noGrp="1"/>
          </p:cNvSpPr>
          <p:nvPr>
            <p:ph type="body" sz="quarter" idx="27" hasCustomPrompt="1"/>
          </p:nvPr>
        </p:nvSpPr>
        <p:spPr>
          <a:xfrm>
            <a:off x="3276601" y="2324990"/>
            <a:ext cx="2590800" cy="379322"/>
          </a:xfrm>
          <a:prstGeom prst="rect">
            <a:avLst/>
          </a:prstGeom>
        </p:spPr>
        <p:txBody>
          <a:bodyPr anchor="ctr">
            <a:noAutofit/>
          </a:bodyPr>
          <a:lstStyle>
            <a:lvl1pPr marL="0" indent="0">
              <a:lnSpc>
                <a:spcPct val="100000"/>
              </a:lnSpc>
              <a:buNone/>
              <a:defRPr sz="1400" b="0" i="0">
                <a:solidFill>
                  <a:schemeClr val="tx2"/>
                </a:solidFill>
                <a:latin typeface="Arial" panose="020B0604020202020204" pitchFamily="34" charset="0"/>
              </a:defRPr>
            </a:lvl1pPr>
          </a:lstStyle>
          <a:p>
            <a:pPr lvl="0"/>
            <a:r>
              <a:rPr lang="en-US" dirty="0"/>
              <a:t>Category</a:t>
            </a:r>
          </a:p>
        </p:txBody>
      </p:sp>
      <p:sp>
        <p:nvSpPr>
          <p:cNvPr id="31" name="Text Placeholder 17">
            <a:extLst>
              <a:ext uri="{FF2B5EF4-FFF2-40B4-BE49-F238E27FC236}">
                <a16:creationId xmlns:a16="http://schemas.microsoft.com/office/drawing/2014/main" id="{D01DC6FC-9816-B845-ADAD-84758D8D2735}"/>
              </a:ext>
            </a:extLst>
          </p:cNvPr>
          <p:cNvSpPr>
            <a:spLocks noGrp="1"/>
          </p:cNvSpPr>
          <p:nvPr>
            <p:ph type="body" sz="quarter" idx="30" hasCustomPrompt="1"/>
          </p:nvPr>
        </p:nvSpPr>
        <p:spPr>
          <a:xfrm>
            <a:off x="6323769" y="2324990"/>
            <a:ext cx="2591632" cy="379322"/>
          </a:xfrm>
          <a:prstGeom prst="rect">
            <a:avLst/>
          </a:prstGeom>
        </p:spPr>
        <p:txBody>
          <a:bodyPr anchor="ctr">
            <a:noAutofit/>
          </a:bodyPr>
          <a:lstStyle>
            <a:lvl1pPr marL="0" indent="0">
              <a:lnSpc>
                <a:spcPct val="100000"/>
              </a:lnSpc>
              <a:buNone/>
              <a:defRPr sz="1400" b="0" i="0">
                <a:solidFill>
                  <a:schemeClr val="tx2"/>
                </a:solidFill>
                <a:latin typeface="Arial" panose="020B0604020202020204" pitchFamily="34" charset="0"/>
              </a:defRPr>
            </a:lvl1pPr>
          </a:lstStyle>
          <a:p>
            <a:pPr lvl="0"/>
            <a:r>
              <a:rPr lang="en-US" dirty="0"/>
              <a:t>Category</a:t>
            </a:r>
          </a:p>
        </p:txBody>
      </p:sp>
      <p:sp>
        <p:nvSpPr>
          <p:cNvPr id="38" name="Text Placeholder 17">
            <a:extLst>
              <a:ext uri="{FF2B5EF4-FFF2-40B4-BE49-F238E27FC236}">
                <a16:creationId xmlns:a16="http://schemas.microsoft.com/office/drawing/2014/main" id="{825BF896-F0D4-614F-B330-1F7669890212}"/>
              </a:ext>
            </a:extLst>
          </p:cNvPr>
          <p:cNvSpPr>
            <a:spLocks noGrp="1"/>
          </p:cNvSpPr>
          <p:nvPr>
            <p:ph type="body" sz="quarter" idx="11" hasCustomPrompt="1"/>
          </p:nvPr>
        </p:nvSpPr>
        <p:spPr>
          <a:xfrm>
            <a:off x="453789" y="1454047"/>
            <a:ext cx="2365611"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Subheading</a:t>
            </a:r>
          </a:p>
        </p:txBody>
      </p:sp>
      <p:sp>
        <p:nvSpPr>
          <p:cNvPr id="40" name="Text Placeholder 17">
            <a:extLst>
              <a:ext uri="{FF2B5EF4-FFF2-40B4-BE49-F238E27FC236}">
                <a16:creationId xmlns:a16="http://schemas.microsoft.com/office/drawing/2014/main" id="{9D299DA0-65CE-614C-B064-6912719EF7D7}"/>
              </a:ext>
            </a:extLst>
          </p:cNvPr>
          <p:cNvSpPr>
            <a:spLocks noGrp="1"/>
          </p:cNvSpPr>
          <p:nvPr>
            <p:ph type="body" sz="quarter" idx="14" hasCustomPrompt="1"/>
          </p:nvPr>
        </p:nvSpPr>
        <p:spPr>
          <a:xfrm>
            <a:off x="3276600" y="1454047"/>
            <a:ext cx="2592716"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Step</a:t>
            </a:r>
          </a:p>
        </p:txBody>
      </p:sp>
      <p:sp>
        <p:nvSpPr>
          <p:cNvPr id="43" name="Text Placeholder 17">
            <a:extLst>
              <a:ext uri="{FF2B5EF4-FFF2-40B4-BE49-F238E27FC236}">
                <a16:creationId xmlns:a16="http://schemas.microsoft.com/office/drawing/2014/main" id="{85BAD7E9-72C8-4044-B630-FC8F601134DD}"/>
              </a:ext>
            </a:extLst>
          </p:cNvPr>
          <p:cNvSpPr>
            <a:spLocks noGrp="1"/>
          </p:cNvSpPr>
          <p:nvPr>
            <p:ph type="body" sz="quarter" idx="29" hasCustomPrompt="1"/>
          </p:nvPr>
        </p:nvSpPr>
        <p:spPr>
          <a:xfrm>
            <a:off x="6323768" y="1456371"/>
            <a:ext cx="2591632"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Step</a:t>
            </a:r>
          </a:p>
        </p:txBody>
      </p:sp>
      <p:sp>
        <p:nvSpPr>
          <p:cNvPr id="52" name="Text Placeholder 2">
            <a:extLst>
              <a:ext uri="{FF2B5EF4-FFF2-40B4-BE49-F238E27FC236}">
                <a16:creationId xmlns:a16="http://schemas.microsoft.com/office/drawing/2014/main" id="{65A10F9C-411F-AA4A-9E2C-D8BAEEFCAF25}"/>
              </a:ext>
            </a:extLst>
          </p:cNvPr>
          <p:cNvSpPr>
            <a:spLocks noGrp="1"/>
          </p:cNvSpPr>
          <p:nvPr>
            <p:ph type="body" sz="quarter" idx="48" hasCustomPrompt="1"/>
          </p:nvPr>
        </p:nvSpPr>
        <p:spPr>
          <a:xfrm>
            <a:off x="466642" y="3278287"/>
            <a:ext cx="2590800" cy="2789638"/>
          </a:xfrm>
        </p:spPr>
        <p:txBody>
          <a:bodyPr/>
          <a:lstStyle>
            <a:lvl1pPr>
              <a:buClr>
                <a:schemeClr val="tx2"/>
              </a:buClr>
              <a:defRPr sz="1200">
                <a:solidFill>
                  <a:schemeClr val="tx2"/>
                </a:solidFill>
              </a:defRPr>
            </a:lvl1pPr>
            <a:lvl2pPr>
              <a:buClr>
                <a:schemeClr val="tx2"/>
              </a:buClr>
              <a:defRPr sz="1200">
                <a:solidFill>
                  <a:schemeClr val="tx2"/>
                </a:solidFill>
              </a:defRPr>
            </a:lvl2pPr>
            <a:lvl3pPr marL="690563" indent="-163513">
              <a:buClr>
                <a:srgbClr val="042315"/>
              </a:buClr>
              <a:buFont typeface="Courier New" panose="02070309020205020404" pitchFamily="49" charset="0"/>
              <a:buChar char="o"/>
              <a:tabLst/>
              <a:defRPr sz="1200">
                <a:solidFill>
                  <a:schemeClr val="tx2"/>
                </a:solidFill>
              </a:defRPr>
            </a:lvl3pPr>
            <a:lvl4pPr>
              <a:buClr>
                <a:schemeClr val="tx2"/>
              </a:buClr>
              <a:defRPr sz="1200">
                <a:solidFill>
                  <a:schemeClr val="tx2"/>
                </a:solidFill>
              </a:defRPr>
            </a:lvl4pPr>
            <a:lvl5pPr>
              <a:buClr>
                <a:schemeClr val="tx2"/>
              </a:buClr>
              <a:defRPr sz="1200">
                <a:solidFill>
                  <a:schemeClr val="tx2"/>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3" name="Text Placeholder 2">
            <a:extLst>
              <a:ext uri="{FF2B5EF4-FFF2-40B4-BE49-F238E27FC236}">
                <a16:creationId xmlns:a16="http://schemas.microsoft.com/office/drawing/2014/main" id="{2DD909CB-E93C-0944-B3AD-BFBF8FC7DDC5}"/>
              </a:ext>
            </a:extLst>
          </p:cNvPr>
          <p:cNvSpPr>
            <a:spLocks noGrp="1"/>
          </p:cNvSpPr>
          <p:nvPr>
            <p:ph type="body" sz="quarter" idx="46" hasCustomPrompt="1"/>
          </p:nvPr>
        </p:nvSpPr>
        <p:spPr>
          <a:xfrm>
            <a:off x="3287390" y="3278287"/>
            <a:ext cx="2590800" cy="2789638"/>
          </a:xfrm>
        </p:spPr>
        <p:txBody>
          <a:bodyPr/>
          <a:lstStyle>
            <a:lvl1pPr>
              <a:buClr>
                <a:schemeClr val="tx2"/>
              </a:buClr>
              <a:defRPr sz="1200">
                <a:solidFill>
                  <a:schemeClr val="tx2"/>
                </a:solidFill>
              </a:defRPr>
            </a:lvl1pPr>
            <a:lvl2pPr>
              <a:buClr>
                <a:schemeClr val="tx2"/>
              </a:buClr>
              <a:defRPr sz="1200">
                <a:solidFill>
                  <a:schemeClr val="tx2"/>
                </a:solidFill>
              </a:defRPr>
            </a:lvl2pPr>
            <a:lvl3pPr marL="698500" indent="-171450">
              <a:buClr>
                <a:schemeClr val="tx2"/>
              </a:buClr>
              <a:defRPr lang="en-US" sz="1200" b="0" i="0" kern="1200" dirty="0" smtClean="0">
                <a:solidFill>
                  <a:schemeClr val="tx2"/>
                </a:solidFill>
                <a:latin typeface="Arial" panose="020B0604020202020204" pitchFamily="34" charset="0"/>
                <a:ea typeface="Arial" panose="020B0604020202020204" pitchFamily="34" charset="0"/>
                <a:cs typeface="Arial" panose="020B0604020202020204" pitchFamily="34" charset="0"/>
              </a:defRPr>
            </a:lvl3pPr>
            <a:lvl4pPr>
              <a:buClr>
                <a:schemeClr val="tx2"/>
              </a:buClr>
              <a:defRPr sz="1200">
                <a:solidFill>
                  <a:schemeClr val="tx2"/>
                </a:solidFill>
              </a:defRPr>
            </a:lvl4pPr>
            <a:lvl5pPr>
              <a:buClr>
                <a:schemeClr val="tx2"/>
              </a:buClr>
              <a:defRPr sz="1200">
                <a:solidFill>
                  <a:schemeClr val="tx2"/>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042315"/>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54" name="Text Placeholder 2">
            <a:extLst>
              <a:ext uri="{FF2B5EF4-FFF2-40B4-BE49-F238E27FC236}">
                <a16:creationId xmlns:a16="http://schemas.microsoft.com/office/drawing/2014/main" id="{0B7E7D2A-5EB7-4E40-88FC-349939DAE0E2}"/>
              </a:ext>
            </a:extLst>
          </p:cNvPr>
          <p:cNvSpPr>
            <a:spLocks noGrp="1"/>
          </p:cNvSpPr>
          <p:nvPr>
            <p:ph type="body" sz="quarter" idx="49" hasCustomPrompt="1"/>
          </p:nvPr>
        </p:nvSpPr>
        <p:spPr>
          <a:xfrm>
            <a:off x="6329995" y="3278287"/>
            <a:ext cx="2590800" cy="2789638"/>
          </a:xfrm>
        </p:spPr>
        <p:txBody>
          <a:bodyPr/>
          <a:lstStyle>
            <a:lvl1pPr>
              <a:buClr>
                <a:schemeClr val="tx2"/>
              </a:buClr>
              <a:defRPr sz="1200">
                <a:solidFill>
                  <a:schemeClr val="tx2"/>
                </a:solidFill>
              </a:defRPr>
            </a:lvl1pPr>
            <a:lvl2pPr>
              <a:buClr>
                <a:schemeClr val="tx2"/>
              </a:buClr>
              <a:defRPr sz="1200">
                <a:solidFill>
                  <a:schemeClr val="tx2"/>
                </a:solidFill>
              </a:defRPr>
            </a:lvl2pPr>
            <a:lvl3pPr marL="698500" indent="-171450">
              <a:buClr>
                <a:schemeClr val="tx2"/>
              </a:buClr>
              <a:defRPr lang="en-US" sz="1200" b="0" i="0" kern="1200" dirty="0">
                <a:solidFill>
                  <a:schemeClr val="tx2"/>
                </a:solidFill>
                <a:latin typeface="Arial" panose="020B0604020202020204" pitchFamily="34" charset="0"/>
                <a:ea typeface="Arial" panose="020B0604020202020204" pitchFamily="34" charset="0"/>
                <a:cs typeface="Arial" panose="020B0604020202020204" pitchFamily="34" charset="0"/>
              </a:defRPr>
            </a:lvl3pPr>
            <a:lvl4pPr>
              <a:buClr>
                <a:schemeClr val="tx2"/>
              </a:buClr>
              <a:defRPr sz="1200">
                <a:solidFill>
                  <a:schemeClr val="tx2"/>
                </a:solidFill>
              </a:defRPr>
            </a:lvl4pPr>
            <a:lvl5pPr>
              <a:buClr>
                <a:schemeClr val="tx2"/>
              </a:buClr>
              <a:defRPr sz="1200">
                <a:solidFill>
                  <a:schemeClr val="tx2"/>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042315"/>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6" name="Text Placeholder 17">
            <a:extLst>
              <a:ext uri="{FF2B5EF4-FFF2-40B4-BE49-F238E27FC236}">
                <a16:creationId xmlns:a16="http://schemas.microsoft.com/office/drawing/2014/main" id="{B39E6ED3-4CD7-49CA-A458-BB6774387EB2}"/>
              </a:ext>
            </a:extLst>
          </p:cNvPr>
          <p:cNvSpPr>
            <a:spLocks noGrp="1"/>
          </p:cNvSpPr>
          <p:nvPr>
            <p:ph type="body" sz="quarter" idx="33" hasCustomPrompt="1"/>
          </p:nvPr>
        </p:nvSpPr>
        <p:spPr>
          <a:xfrm>
            <a:off x="9372601" y="2324990"/>
            <a:ext cx="2590800" cy="379322"/>
          </a:xfrm>
          <a:prstGeom prst="rect">
            <a:avLst/>
          </a:prstGeom>
        </p:spPr>
        <p:txBody>
          <a:bodyPr anchor="ctr">
            <a:noAutofit/>
          </a:bodyPr>
          <a:lstStyle>
            <a:lvl1pPr marL="0" indent="0">
              <a:lnSpc>
                <a:spcPct val="100000"/>
              </a:lnSpc>
              <a:buNone/>
              <a:defRPr sz="1400" b="0" i="0">
                <a:solidFill>
                  <a:schemeClr val="tx2"/>
                </a:solidFill>
                <a:latin typeface="Arial" panose="020B0604020202020204" pitchFamily="34" charset="0"/>
              </a:defRPr>
            </a:lvl1pPr>
          </a:lstStyle>
          <a:p>
            <a:pPr lvl="0"/>
            <a:r>
              <a:rPr lang="en-US" dirty="0"/>
              <a:t>Category</a:t>
            </a:r>
          </a:p>
        </p:txBody>
      </p:sp>
      <p:sp>
        <p:nvSpPr>
          <p:cNvPr id="17" name="Text Placeholder 17">
            <a:extLst>
              <a:ext uri="{FF2B5EF4-FFF2-40B4-BE49-F238E27FC236}">
                <a16:creationId xmlns:a16="http://schemas.microsoft.com/office/drawing/2014/main" id="{AEFC73BE-DDBB-4D8B-9CA4-D050AD207443}"/>
              </a:ext>
            </a:extLst>
          </p:cNvPr>
          <p:cNvSpPr>
            <a:spLocks noGrp="1"/>
          </p:cNvSpPr>
          <p:nvPr>
            <p:ph type="body" sz="quarter" idx="32" hasCustomPrompt="1"/>
          </p:nvPr>
        </p:nvSpPr>
        <p:spPr>
          <a:xfrm>
            <a:off x="9372600" y="1454047"/>
            <a:ext cx="2590800"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Step</a:t>
            </a:r>
          </a:p>
        </p:txBody>
      </p:sp>
      <p:sp>
        <p:nvSpPr>
          <p:cNvPr id="18" name="Text Placeholder 2">
            <a:extLst>
              <a:ext uri="{FF2B5EF4-FFF2-40B4-BE49-F238E27FC236}">
                <a16:creationId xmlns:a16="http://schemas.microsoft.com/office/drawing/2014/main" id="{31B2FF86-28F1-4C18-B526-42934A5F2E6C}"/>
              </a:ext>
            </a:extLst>
          </p:cNvPr>
          <p:cNvSpPr>
            <a:spLocks noGrp="1"/>
          </p:cNvSpPr>
          <p:nvPr>
            <p:ph type="body" sz="quarter" idx="50" hasCustomPrompt="1"/>
          </p:nvPr>
        </p:nvSpPr>
        <p:spPr>
          <a:xfrm>
            <a:off x="9380692" y="3278287"/>
            <a:ext cx="2590800" cy="2789638"/>
          </a:xfrm>
        </p:spPr>
        <p:txBody>
          <a:bodyPr/>
          <a:lstStyle>
            <a:lvl1pPr>
              <a:buClr>
                <a:schemeClr val="bg1"/>
              </a:buClr>
              <a:defRPr sz="1200">
                <a:solidFill>
                  <a:schemeClr val="tx2"/>
                </a:solidFill>
              </a:defRPr>
            </a:lvl1pPr>
            <a:lvl2pPr>
              <a:buClr>
                <a:schemeClr val="bg1"/>
              </a:buClr>
              <a:defRPr sz="1200">
                <a:solidFill>
                  <a:schemeClr val="tx2"/>
                </a:solidFill>
              </a:defRPr>
            </a:lvl2pPr>
            <a:lvl3pPr marL="698500" indent="-171450">
              <a:buClr>
                <a:schemeClr val="bg1"/>
              </a:buClr>
              <a:defRPr lang="en-US" sz="1200" b="0" i="0" kern="1200" dirty="0">
                <a:solidFill>
                  <a:schemeClr val="tx2"/>
                </a:solidFill>
                <a:latin typeface="Arial" panose="020B0604020202020204" pitchFamily="34" charset="0"/>
                <a:ea typeface="Arial" panose="020B0604020202020204" pitchFamily="34" charset="0"/>
                <a:cs typeface="Arial" panose="020B0604020202020204" pitchFamily="34" charset="0"/>
              </a:defRPr>
            </a:lvl3pPr>
            <a:lvl4pPr>
              <a:buClr>
                <a:schemeClr val="bg1"/>
              </a:buClr>
              <a:defRPr sz="1200">
                <a:solidFill>
                  <a:schemeClr val="tx2"/>
                </a:solidFill>
              </a:defRPr>
            </a:lvl4pPr>
            <a:lvl5pPr>
              <a:buClr>
                <a:schemeClr val="bg1"/>
              </a:buClr>
              <a:defRPr sz="1200">
                <a:solidFill>
                  <a:schemeClr val="tx2"/>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042315"/>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4" name="Title 1">
            <a:extLst>
              <a:ext uri="{FF2B5EF4-FFF2-40B4-BE49-F238E27FC236}">
                <a16:creationId xmlns:a16="http://schemas.microsoft.com/office/drawing/2014/main" id="{00966ABB-C998-BD46-9C89-E0E67D24B8F5}"/>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6" name="Text Placeholder 57">
            <a:extLst>
              <a:ext uri="{FF2B5EF4-FFF2-40B4-BE49-F238E27FC236}">
                <a16:creationId xmlns:a16="http://schemas.microsoft.com/office/drawing/2014/main" id="{00D2298D-68C9-864D-9442-F1C0B6CAD024}"/>
              </a:ext>
            </a:extLst>
          </p:cNvPr>
          <p:cNvSpPr>
            <a:spLocks noGrp="1"/>
          </p:cNvSpPr>
          <p:nvPr>
            <p:ph type="body" sz="quarter" idx="51"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89642660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userDrawn="1">
  <p:cSld name="Process Chart 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6AEFE81-BF82-4FA1-B342-B6823A6FA12C}"/>
              </a:ext>
            </a:extLst>
          </p:cNvPr>
          <p:cNvSpPr/>
          <p:nvPr userDrawn="1"/>
        </p:nvSpPr>
        <p:spPr>
          <a:xfrm>
            <a:off x="228600" y="1325418"/>
            <a:ext cx="2819400" cy="6191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latin typeface="+mj-lt"/>
            </a:endParaRPr>
          </a:p>
        </p:txBody>
      </p:sp>
      <p:sp>
        <p:nvSpPr>
          <p:cNvPr id="20" name="Rectangle 19">
            <a:extLst>
              <a:ext uri="{FF2B5EF4-FFF2-40B4-BE49-F238E27FC236}">
                <a16:creationId xmlns:a16="http://schemas.microsoft.com/office/drawing/2014/main" id="{F52D97EC-971A-4805-9D10-C3F0AE18C118}"/>
              </a:ext>
            </a:extLst>
          </p:cNvPr>
          <p:cNvSpPr/>
          <p:nvPr userDrawn="1"/>
        </p:nvSpPr>
        <p:spPr>
          <a:xfrm>
            <a:off x="0" y="1870364"/>
            <a:ext cx="12192000" cy="49876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1" name="Picture 20" descr="Logo&#10;&#10;Description automatically generated">
            <a:extLst>
              <a:ext uri="{FF2B5EF4-FFF2-40B4-BE49-F238E27FC236}">
                <a16:creationId xmlns:a16="http://schemas.microsoft.com/office/drawing/2014/main" id="{0848920E-B932-2B44-A55F-272B9ABE1F13}"/>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6" name="Slide Number Placeholder 5">
            <a:extLst>
              <a:ext uri="{FF2B5EF4-FFF2-40B4-BE49-F238E27FC236}">
                <a16:creationId xmlns:a16="http://schemas.microsoft.com/office/drawing/2014/main" id="{F1808E42-71B3-BB49-9A56-CAF0072E4266}"/>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accent1"/>
                </a:solidFill>
                <a:latin typeface="Arial" panose="020B0604020202020204" pitchFamily="34" charset="0"/>
              </a:defRPr>
            </a:lvl1pPr>
          </a:lstStyle>
          <a:p>
            <a:fld id="{BB55D76A-9B6E-CD41-ABBE-F6C938295BAD}" type="slidenum">
              <a:rPr lang="en-US" smtClean="0"/>
              <a:pPr/>
              <a:t>‹#›</a:t>
            </a:fld>
            <a:endParaRPr lang="en-US" dirty="0"/>
          </a:p>
        </p:txBody>
      </p:sp>
      <p:sp>
        <p:nvSpPr>
          <p:cNvPr id="29" name="Text Placeholder 17">
            <a:extLst>
              <a:ext uri="{FF2B5EF4-FFF2-40B4-BE49-F238E27FC236}">
                <a16:creationId xmlns:a16="http://schemas.microsoft.com/office/drawing/2014/main" id="{F75C68DB-2951-1A44-A054-DCB57397752A}"/>
              </a:ext>
            </a:extLst>
          </p:cNvPr>
          <p:cNvSpPr>
            <a:spLocks noGrp="1"/>
          </p:cNvSpPr>
          <p:nvPr>
            <p:ph type="body" sz="quarter" idx="16" hasCustomPrompt="1"/>
          </p:nvPr>
        </p:nvSpPr>
        <p:spPr>
          <a:xfrm>
            <a:off x="453789" y="2324990"/>
            <a:ext cx="2594211" cy="379322"/>
          </a:xfrm>
          <a:prstGeom prst="rect">
            <a:avLst/>
          </a:prstGeom>
        </p:spPr>
        <p:txBody>
          <a:bodyPr anchor="ctr">
            <a:noAutofit/>
          </a:bodyPr>
          <a:lstStyle>
            <a:lvl1pPr marL="0" indent="0">
              <a:lnSpc>
                <a:spcPct val="100000"/>
              </a:lnSpc>
              <a:buNone/>
              <a:defRPr sz="1400" b="0" i="0">
                <a:solidFill>
                  <a:schemeClr val="accent1"/>
                </a:solidFill>
                <a:latin typeface="Arial" panose="020B0604020202020204" pitchFamily="34" charset="0"/>
              </a:defRPr>
            </a:lvl1pPr>
          </a:lstStyle>
          <a:p>
            <a:pPr lvl="0"/>
            <a:r>
              <a:rPr lang="en-US" dirty="0"/>
              <a:t>Category</a:t>
            </a:r>
          </a:p>
        </p:txBody>
      </p:sp>
      <p:sp>
        <p:nvSpPr>
          <p:cNvPr id="31" name="Text Placeholder 17">
            <a:extLst>
              <a:ext uri="{FF2B5EF4-FFF2-40B4-BE49-F238E27FC236}">
                <a16:creationId xmlns:a16="http://schemas.microsoft.com/office/drawing/2014/main" id="{EBCB5D1A-0C51-C74C-973A-DFE7F04DC47C}"/>
              </a:ext>
            </a:extLst>
          </p:cNvPr>
          <p:cNvSpPr>
            <a:spLocks noGrp="1"/>
          </p:cNvSpPr>
          <p:nvPr>
            <p:ph type="body" sz="quarter" idx="27" hasCustomPrompt="1"/>
          </p:nvPr>
        </p:nvSpPr>
        <p:spPr>
          <a:xfrm>
            <a:off x="3276601" y="2324990"/>
            <a:ext cx="2590800" cy="379322"/>
          </a:xfrm>
          <a:prstGeom prst="rect">
            <a:avLst/>
          </a:prstGeom>
        </p:spPr>
        <p:txBody>
          <a:bodyPr anchor="ctr">
            <a:noAutofit/>
          </a:bodyPr>
          <a:lstStyle>
            <a:lvl1pPr marL="0" indent="0">
              <a:lnSpc>
                <a:spcPct val="100000"/>
              </a:lnSpc>
              <a:buNone/>
              <a:defRPr sz="1400" b="0" i="0">
                <a:solidFill>
                  <a:schemeClr val="accent1"/>
                </a:solidFill>
                <a:latin typeface="Arial" panose="020B0604020202020204" pitchFamily="34" charset="0"/>
              </a:defRPr>
            </a:lvl1pPr>
          </a:lstStyle>
          <a:p>
            <a:pPr lvl="0"/>
            <a:r>
              <a:rPr lang="en-US" dirty="0"/>
              <a:t>Category</a:t>
            </a:r>
          </a:p>
        </p:txBody>
      </p:sp>
      <p:sp>
        <p:nvSpPr>
          <p:cNvPr id="33" name="Text Placeholder 17">
            <a:extLst>
              <a:ext uri="{FF2B5EF4-FFF2-40B4-BE49-F238E27FC236}">
                <a16:creationId xmlns:a16="http://schemas.microsoft.com/office/drawing/2014/main" id="{9923D297-C75B-7C49-BAE4-03E8D0793F87}"/>
              </a:ext>
            </a:extLst>
          </p:cNvPr>
          <p:cNvSpPr>
            <a:spLocks noGrp="1"/>
          </p:cNvSpPr>
          <p:nvPr>
            <p:ph type="body" sz="quarter" idx="30" hasCustomPrompt="1"/>
          </p:nvPr>
        </p:nvSpPr>
        <p:spPr>
          <a:xfrm>
            <a:off x="6323769" y="2324990"/>
            <a:ext cx="2591632" cy="379322"/>
          </a:xfrm>
          <a:prstGeom prst="rect">
            <a:avLst/>
          </a:prstGeom>
        </p:spPr>
        <p:txBody>
          <a:bodyPr anchor="ctr">
            <a:noAutofit/>
          </a:bodyPr>
          <a:lstStyle>
            <a:lvl1pPr marL="0" indent="0">
              <a:lnSpc>
                <a:spcPct val="100000"/>
              </a:lnSpc>
              <a:buNone/>
              <a:defRPr sz="1400" b="0" i="0">
                <a:solidFill>
                  <a:schemeClr val="accent1"/>
                </a:solidFill>
                <a:latin typeface="Arial" panose="020B0604020202020204" pitchFamily="34" charset="0"/>
              </a:defRPr>
            </a:lvl1pPr>
          </a:lstStyle>
          <a:p>
            <a:pPr lvl="0"/>
            <a:r>
              <a:rPr lang="en-US" dirty="0"/>
              <a:t>Category</a:t>
            </a:r>
          </a:p>
        </p:txBody>
      </p:sp>
      <p:sp>
        <p:nvSpPr>
          <p:cNvPr id="35" name="Text Placeholder 17">
            <a:extLst>
              <a:ext uri="{FF2B5EF4-FFF2-40B4-BE49-F238E27FC236}">
                <a16:creationId xmlns:a16="http://schemas.microsoft.com/office/drawing/2014/main" id="{A30F8217-0AB2-5B4E-825A-A317C6984358}"/>
              </a:ext>
            </a:extLst>
          </p:cNvPr>
          <p:cNvSpPr>
            <a:spLocks noGrp="1"/>
          </p:cNvSpPr>
          <p:nvPr>
            <p:ph type="body" sz="quarter" idx="33" hasCustomPrompt="1"/>
          </p:nvPr>
        </p:nvSpPr>
        <p:spPr>
          <a:xfrm>
            <a:off x="9372601" y="2324990"/>
            <a:ext cx="2590800" cy="379322"/>
          </a:xfrm>
          <a:prstGeom prst="rect">
            <a:avLst/>
          </a:prstGeom>
        </p:spPr>
        <p:txBody>
          <a:bodyPr anchor="ctr">
            <a:noAutofit/>
          </a:bodyPr>
          <a:lstStyle>
            <a:lvl1pPr marL="0" indent="0">
              <a:lnSpc>
                <a:spcPct val="100000"/>
              </a:lnSpc>
              <a:buNone/>
              <a:defRPr sz="1400" b="0" i="0">
                <a:solidFill>
                  <a:schemeClr val="accent1"/>
                </a:solidFill>
                <a:latin typeface="Arial" panose="020B0604020202020204" pitchFamily="34" charset="0"/>
              </a:defRPr>
            </a:lvl1pPr>
          </a:lstStyle>
          <a:p>
            <a:pPr lvl="0"/>
            <a:r>
              <a:rPr lang="en-US" dirty="0"/>
              <a:t>Category</a:t>
            </a:r>
          </a:p>
        </p:txBody>
      </p:sp>
      <p:sp>
        <p:nvSpPr>
          <p:cNvPr id="37" name="Text Placeholder 17">
            <a:extLst>
              <a:ext uri="{FF2B5EF4-FFF2-40B4-BE49-F238E27FC236}">
                <a16:creationId xmlns:a16="http://schemas.microsoft.com/office/drawing/2014/main" id="{37023B4A-0693-2342-B901-52D5F3C003F5}"/>
              </a:ext>
            </a:extLst>
          </p:cNvPr>
          <p:cNvSpPr>
            <a:spLocks noGrp="1"/>
          </p:cNvSpPr>
          <p:nvPr>
            <p:ph type="body" sz="quarter" idx="11" hasCustomPrompt="1"/>
          </p:nvPr>
        </p:nvSpPr>
        <p:spPr>
          <a:xfrm>
            <a:off x="453789" y="1454047"/>
            <a:ext cx="2365611" cy="379322"/>
          </a:xfrm>
          <a:prstGeom prst="rect">
            <a:avLst/>
          </a:prstGeom>
        </p:spPr>
        <p:txBody>
          <a:bodyPr anchor="ctr">
            <a:noAutofit/>
          </a:bodyPr>
          <a:lstStyle>
            <a:lvl1pPr marL="0" indent="0">
              <a:lnSpc>
                <a:spcPct val="100000"/>
              </a:lnSpc>
              <a:buNone/>
              <a:defRPr sz="1400" b="1" i="0">
                <a:solidFill>
                  <a:schemeClr val="accent1"/>
                </a:solidFill>
                <a:latin typeface="+mj-lt"/>
              </a:defRPr>
            </a:lvl1pPr>
          </a:lstStyle>
          <a:p>
            <a:pPr lvl="0"/>
            <a:r>
              <a:rPr lang="en-US" dirty="0"/>
              <a:t>Subheading</a:t>
            </a:r>
          </a:p>
        </p:txBody>
      </p:sp>
      <p:sp>
        <p:nvSpPr>
          <p:cNvPr id="38" name="Text Placeholder 17">
            <a:extLst>
              <a:ext uri="{FF2B5EF4-FFF2-40B4-BE49-F238E27FC236}">
                <a16:creationId xmlns:a16="http://schemas.microsoft.com/office/drawing/2014/main" id="{8EE0D4D9-E606-0D41-B8D6-CB52FB436888}"/>
              </a:ext>
            </a:extLst>
          </p:cNvPr>
          <p:cNvSpPr>
            <a:spLocks noGrp="1"/>
          </p:cNvSpPr>
          <p:nvPr>
            <p:ph type="body" sz="quarter" idx="14" hasCustomPrompt="1"/>
          </p:nvPr>
        </p:nvSpPr>
        <p:spPr>
          <a:xfrm>
            <a:off x="3276600" y="1454047"/>
            <a:ext cx="2592716"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Step</a:t>
            </a:r>
          </a:p>
        </p:txBody>
      </p:sp>
      <p:sp>
        <p:nvSpPr>
          <p:cNvPr id="39" name="Text Placeholder 17">
            <a:extLst>
              <a:ext uri="{FF2B5EF4-FFF2-40B4-BE49-F238E27FC236}">
                <a16:creationId xmlns:a16="http://schemas.microsoft.com/office/drawing/2014/main" id="{C37CA248-422C-494E-854B-8921BCC60CD2}"/>
              </a:ext>
            </a:extLst>
          </p:cNvPr>
          <p:cNvSpPr>
            <a:spLocks noGrp="1"/>
          </p:cNvSpPr>
          <p:nvPr>
            <p:ph type="body" sz="quarter" idx="29" hasCustomPrompt="1"/>
          </p:nvPr>
        </p:nvSpPr>
        <p:spPr>
          <a:xfrm>
            <a:off x="6323768" y="1456371"/>
            <a:ext cx="2591632"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Step</a:t>
            </a:r>
          </a:p>
        </p:txBody>
      </p:sp>
      <p:sp>
        <p:nvSpPr>
          <p:cNvPr id="40" name="Text Placeholder 17">
            <a:extLst>
              <a:ext uri="{FF2B5EF4-FFF2-40B4-BE49-F238E27FC236}">
                <a16:creationId xmlns:a16="http://schemas.microsoft.com/office/drawing/2014/main" id="{885A4DC7-074E-D64E-A171-A9D1C3F5C29E}"/>
              </a:ext>
            </a:extLst>
          </p:cNvPr>
          <p:cNvSpPr>
            <a:spLocks noGrp="1"/>
          </p:cNvSpPr>
          <p:nvPr>
            <p:ph type="body" sz="quarter" idx="32" hasCustomPrompt="1"/>
          </p:nvPr>
        </p:nvSpPr>
        <p:spPr>
          <a:xfrm>
            <a:off x="9372600" y="1454047"/>
            <a:ext cx="2590800"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Step</a:t>
            </a:r>
          </a:p>
        </p:txBody>
      </p:sp>
      <p:sp>
        <p:nvSpPr>
          <p:cNvPr id="45" name="Text Placeholder 2">
            <a:extLst>
              <a:ext uri="{FF2B5EF4-FFF2-40B4-BE49-F238E27FC236}">
                <a16:creationId xmlns:a16="http://schemas.microsoft.com/office/drawing/2014/main" id="{CE26EA23-B799-0445-8AE4-14799534E1A1}"/>
              </a:ext>
            </a:extLst>
          </p:cNvPr>
          <p:cNvSpPr>
            <a:spLocks noGrp="1"/>
          </p:cNvSpPr>
          <p:nvPr>
            <p:ph type="body" sz="quarter" idx="48" hasCustomPrompt="1"/>
          </p:nvPr>
        </p:nvSpPr>
        <p:spPr>
          <a:xfrm>
            <a:off x="466642" y="3278287"/>
            <a:ext cx="2590800" cy="2789638"/>
          </a:xfrm>
        </p:spPr>
        <p:txBody>
          <a:bodyPr/>
          <a:lstStyle>
            <a:lvl1pPr>
              <a:buClr>
                <a:schemeClr val="accent1"/>
              </a:buClr>
              <a:defRPr sz="1200">
                <a:solidFill>
                  <a:schemeClr val="accent1"/>
                </a:solidFill>
              </a:defRPr>
            </a:lvl1pPr>
            <a:lvl2pPr>
              <a:buClr>
                <a:schemeClr val="accent1"/>
              </a:buClr>
              <a:defRPr sz="1200">
                <a:solidFill>
                  <a:schemeClr val="accent1"/>
                </a:solidFill>
              </a:defRPr>
            </a:lvl2pPr>
            <a:lvl3pPr marL="690563" indent="-163513">
              <a:buClr>
                <a:schemeClr val="accent1"/>
              </a:buClr>
              <a:buFont typeface="Courier New" panose="02070309020205020404" pitchFamily="49" charset="0"/>
              <a:buChar char="o"/>
              <a:tabLst/>
              <a:defRPr sz="1200">
                <a:solidFill>
                  <a:schemeClr val="accent1"/>
                </a:solidFill>
              </a:defRPr>
            </a:lvl3pPr>
            <a:lvl4pPr>
              <a:buClr>
                <a:schemeClr val="accent1"/>
              </a:buClr>
              <a:defRPr sz="1200">
                <a:solidFill>
                  <a:schemeClr val="accent1"/>
                </a:solidFill>
              </a:defRPr>
            </a:lvl4pPr>
            <a:lvl5pPr>
              <a:buClr>
                <a:schemeClr val="accent1"/>
              </a:buClr>
              <a:defRPr sz="1200">
                <a:solidFill>
                  <a:schemeClr val="accent1"/>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6" name="Text Placeholder 2">
            <a:extLst>
              <a:ext uri="{FF2B5EF4-FFF2-40B4-BE49-F238E27FC236}">
                <a16:creationId xmlns:a16="http://schemas.microsoft.com/office/drawing/2014/main" id="{8261388D-60A4-8144-B4EC-3E0857C447C5}"/>
              </a:ext>
            </a:extLst>
          </p:cNvPr>
          <p:cNvSpPr>
            <a:spLocks noGrp="1"/>
          </p:cNvSpPr>
          <p:nvPr>
            <p:ph type="body" sz="quarter" idx="46" hasCustomPrompt="1"/>
          </p:nvPr>
        </p:nvSpPr>
        <p:spPr>
          <a:xfrm>
            <a:off x="3287390" y="3278287"/>
            <a:ext cx="2590800" cy="2789638"/>
          </a:xfrm>
        </p:spPr>
        <p:txBody>
          <a:bodyPr/>
          <a:lstStyle>
            <a:lvl1pPr>
              <a:buClr>
                <a:schemeClr val="accent1"/>
              </a:buClr>
              <a:defRPr sz="1200">
                <a:solidFill>
                  <a:schemeClr val="accent1"/>
                </a:solidFill>
              </a:defRPr>
            </a:lvl1pPr>
            <a:lvl2pPr>
              <a:buClr>
                <a:schemeClr val="accent1"/>
              </a:buClr>
              <a:defRPr sz="1200">
                <a:solidFill>
                  <a:schemeClr val="accent1"/>
                </a:solidFill>
              </a:defRPr>
            </a:lvl2pPr>
            <a:lvl3pPr marL="698500" indent="-171450">
              <a:buClr>
                <a:schemeClr val="accent1"/>
              </a:buClr>
              <a:defRPr lang="en-US" sz="1200" b="0" i="0" kern="1200" dirty="0">
                <a:solidFill>
                  <a:schemeClr val="accent1"/>
                </a:solidFill>
                <a:latin typeface="Arial" panose="020B0604020202020204" pitchFamily="34" charset="0"/>
                <a:ea typeface="Arial" panose="020B0604020202020204" pitchFamily="34" charset="0"/>
                <a:cs typeface="Arial" panose="020B0604020202020204" pitchFamily="34" charset="0"/>
              </a:defRPr>
            </a:lvl3pPr>
            <a:lvl4pPr>
              <a:buClr>
                <a:schemeClr val="accent1"/>
              </a:buClr>
              <a:defRPr sz="1200">
                <a:solidFill>
                  <a:schemeClr val="accent1"/>
                </a:solidFill>
              </a:defRPr>
            </a:lvl4pPr>
            <a:lvl5pPr>
              <a:buClr>
                <a:schemeClr val="accent1"/>
              </a:buClr>
              <a:defRPr sz="1200">
                <a:solidFill>
                  <a:schemeClr val="accent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chemeClr val="accent1"/>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7" name="Text Placeholder 2">
            <a:extLst>
              <a:ext uri="{FF2B5EF4-FFF2-40B4-BE49-F238E27FC236}">
                <a16:creationId xmlns:a16="http://schemas.microsoft.com/office/drawing/2014/main" id="{A7D3D450-1EC9-534F-BCF6-C67D9416FDC2}"/>
              </a:ext>
            </a:extLst>
          </p:cNvPr>
          <p:cNvSpPr>
            <a:spLocks noGrp="1"/>
          </p:cNvSpPr>
          <p:nvPr>
            <p:ph type="body" sz="quarter" idx="49" hasCustomPrompt="1"/>
          </p:nvPr>
        </p:nvSpPr>
        <p:spPr>
          <a:xfrm>
            <a:off x="6329995" y="3278287"/>
            <a:ext cx="2590800" cy="2789638"/>
          </a:xfrm>
        </p:spPr>
        <p:txBody>
          <a:bodyPr/>
          <a:lstStyle>
            <a:lvl1pPr>
              <a:buClr>
                <a:schemeClr val="accent1"/>
              </a:buClr>
              <a:defRPr sz="1200">
                <a:solidFill>
                  <a:schemeClr val="accent1"/>
                </a:solidFill>
              </a:defRPr>
            </a:lvl1pPr>
            <a:lvl2pPr>
              <a:buClr>
                <a:schemeClr val="accent1"/>
              </a:buClr>
              <a:defRPr sz="1200">
                <a:solidFill>
                  <a:schemeClr val="accent1"/>
                </a:solidFill>
              </a:defRPr>
            </a:lvl2pPr>
            <a:lvl3pPr marL="698500" indent="-171450">
              <a:buClr>
                <a:schemeClr val="accent1"/>
              </a:buClr>
              <a:defRPr lang="en-US" sz="1200" b="0" i="0" kern="1200" dirty="0">
                <a:solidFill>
                  <a:schemeClr val="accent1"/>
                </a:solidFill>
                <a:latin typeface="Arial" panose="020B0604020202020204" pitchFamily="34" charset="0"/>
                <a:ea typeface="Arial" panose="020B0604020202020204" pitchFamily="34" charset="0"/>
                <a:cs typeface="Arial" panose="020B0604020202020204" pitchFamily="34" charset="0"/>
              </a:defRPr>
            </a:lvl3pPr>
            <a:lvl4pPr>
              <a:buClr>
                <a:schemeClr val="accent1"/>
              </a:buClr>
              <a:defRPr sz="1200">
                <a:solidFill>
                  <a:schemeClr val="accent1"/>
                </a:solidFill>
              </a:defRPr>
            </a:lvl4pPr>
            <a:lvl5pPr>
              <a:buClr>
                <a:schemeClr val="accent1"/>
              </a:buClr>
              <a:defRPr sz="1200">
                <a:solidFill>
                  <a:schemeClr val="accent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chemeClr val="accent1"/>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9" name="Text Placeholder 2">
            <a:extLst>
              <a:ext uri="{FF2B5EF4-FFF2-40B4-BE49-F238E27FC236}">
                <a16:creationId xmlns:a16="http://schemas.microsoft.com/office/drawing/2014/main" id="{748C79D5-07F1-9E43-B6CA-0AD37095F021}"/>
              </a:ext>
            </a:extLst>
          </p:cNvPr>
          <p:cNvSpPr>
            <a:spLocks noGrp="1"/>
          </p:cNvSpPr>
          <p:nvPr>
            <p:ph type="body" sz="quarter" idx="50" hasCustomPrompt="1"/>
          </p:nvPr>
        </p:nvSpPr>
        <p:spPr>
          <a:xfrm>
            <a:off x="9380692" y="3278287"/>
            <a:ext cx="2590800" cy="2789638"/>
          </a:xfrm>
        </p:spPr>
        <p:txBody>
          <a:bodyPr/>
          <a:lstStyle>
            <a:lvl1pPr>
              <a:buClr>
                <a:schemeClr val="accent1"/>
              </a:buClr>
              <a:defRPr sz="1200">
                <a:solidFill>
                  <a:schemeClr val="accent1"/>
                </a:solidFill>
              </a:defRPr>
            </a:lvl1pPr>
            <a:lvl2pPr>
              <a:buClr>
                <a:schemeClr val="accent1"/>
              </a:buClr>
              <a:defRPr sz="1200">
                <a:solidFill>
                  <a:schemeClr val="accent1"/>
                </a:solidFill>
              </a:defRPr>
            </a:lvl2pPr>
            <a:lvl3pPr marL="698500" indent="-171450">
              <a:buClr>
                <a:schemeClr val="accent1"/>
              </a:buClr>
              <a:defRPr lang="en-US" sz="1200" b="0" i="0" kern="1200" dirty="0">
                <a:solidFill>
                  <a:schemeClr val="accent1"/>
                </a:solidFill>
                <a:latin typeface="Arial" panose="020B0604020202020204" pitchFamily="34" charset="0"/>
                <a:ea typeface="Arial" panose="020B0604020202020204" pitchFamily="34" charset="0"/>
                <a:cs typeface="Arial" panose="020B0604020202020204" pitchFamily="34" charset="0"/>
              </a:defRPr>
            </a:lvl3pPr>
            <a:lvl4pPr>
              <a:buClr>
                <a:schemeClr val="accent1"/>
              </a:buClr>
              <a:defRPr sz="1200">
                <a:solidFill>
                  <a:schemeClr val="accent1"/>
                </a:solidFill>
              </a:defRPr>
            </a:lvl4pPr>
            <a:lvl5pPr>
              <a:buClr>
                <a:schemeClr val="accent1"/>
              </a:buClr>
              <a:defRPr sz="1200">
                <a:solidFill>
                  <a:schemeClr val="accent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chemeClr val="accent1"/>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2" name="Title 1">
            <a:extLst>
              <a:ext uri="{FF2B5EF4-FFF2-40B4-BE49-F238E27FC236}">
                <a16:creationId xmlns:a16="http://schemas.microsoft.com/office/drawing/2014/main" id="{D00FC55F-9A7F-EA42-B1DD-4CBEF8F90D99}"/>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3" name="Text Placeholder 57">
            <a:extLst>
              <a:ext uri="{FF2B5EF4-FFF2-40B4-BE49-F238E27FC236}">
                <a16:creationId xmlns:a16="http://schemas.microsoft.com/office/drawing/2014/main" id="{7F397690-B5A7-4844-99EA-2ECF9FCC86C3}"/>
              </a:ext>
            </a:extLst>
          </p:cNvPr>
          <p:cNvSpPr>
            <a:spLocks noGrp="1"/>
          </p:cNvSpPr>
          <p:nvPr>
            <p:ph type="body" sz="quarter" idx="51" hasCustomPrompt="1"/>
          </p:nvPr>
        </p:nvSpPr>
        <p:spPr>
          <a:xfrm>
            <a:off x="228599" y="705999"/>
            <a:ext cx="10439965"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26630746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userDrawn="1">
  <p:cSld name="Process Chart 4">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225B5F8-E196-4D05-AA7A-FD19AA38C644}"/>
              </a:ext>
            </a:extLst>
          </p:cNvPr>
          <p:cNvSpPr/>
          <p:nvPr userDrawn="1"/>
        </p:nvSpPr>
        <p:spPr>
          <a:xfrm>
            <a:off x="228600" y="1325418"/>
            <a:ext cx="2819400" cy="619171"/>
          </a:xfrm>
          <a:prstGeom prst="rect">
            <a:avLst/>
          </a:prstGeom>
          <a:solidFill>
            <a:srgbClr val="2970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1">
              <a:latin typeface="+mj-lt"/>
            </a:endParaRPr>
          </a:p>
        </p:txBody>
      </p:sp>
      <p:sp>
        <p:nvSpPr>
          <p:cNvPr id="20" name="Rectangle 19">
            <a:extLst>
              <a:ext uri="{FF2B5EF4-FFF2-40B4-BE49-F238E27FC236}">
                <a16:creationId xmlns:a16="http://schemas.microsoft.com/office/drawing/2014/main" id="{40899C1A-A880-4D80-BEEA-A1425AFB8A15}"/>
              </a:ext>
            </a:extLst>
          </p:cNvPr>
          <p:cNvSpPr/>
          <p:nvPr userDrawn="1"/>
        </p:nvSpPr>
        <p:spPr>
          <a:xfrm>
            <a:off x="0" y="1870364"/>
            <a:ext cx="12192000" cy="4987636"/>
          </a:xfrm>
          <a:prstGeom prst="rect">
            <a:avLst/>
          </a:prstGeom>
          <a:solidFill>
            <a:srgbClr val="2970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Text Placeholder 17">
            <a:extLst>
              <a:ext uri="{FF2B5EF4-FFF2-40B4-BE49-F238E27FC236}">
                <a16:creationId xmlns:a16="http://schemas.microsoft.com/office/drawing/2014/main" id="{68422AB4-38AC-E245-95E9-D4EBD4FE1543}"/>
              </a:ext>
            </a:extLst>
          </p:cNvPr>
          <p:cNvSpPr>
            <a:spLocks noGrp="1"/>
          </p:cNvSpPr>
          <p:nvPr>
            <p:ph type="body" sz="quarter" idx="16" hasCustomPrompt="1"/>
          </p:nvPr>
        </p:nvSpPr>
        <p:spPr>
          <a:xfrm>
            <a:off x="453789" y="2324990"/>
            <a:ext cx="2594211" cy="379322"/>
          </a:xfrm>
          <a:prstGeom prst="rect">
            <a:avLst/>
          </a:prstGeom>
        </p:spPr>
        <p:txBody>
          <a:bodyPr anchor="ctr">
            <a:noAutofit/>
          </a:bodyPr>
          <a:lstStyle>
            <a:lvl1pPr marL="0" indent="0">
              <a:lnSpc>
                <a:spcPct val="100000"/>
              </a:lnSpc>
              <a:buNone/>
              <a:defRPr sz="1400" b="0" i="0">
                <a:solidFill>
                  <a:schemeClr val="bg1"/>
                </a:solidFill>
                <a:latin typeface="Arial" panose="020B0604020202020204" pitchFamily="34" charset="0"/>
              </a:defRPr>
            </a:lvl1pPr>
          </a:lstStyle>
          <a:p>
            <a:pPr lvl="0"/>
            <a:r>
              <a:rPr lang="en-US" dirty="0"/>
              <a:t>Category</a:t>
            </a:r>
          </a:p>
        </p:txBody>
      </p:sp>
      <p:sp>
        <p:nvSpPr>
          <p:cNvPr id="56" name="Text Placeholder 17">
            <a:extLst>
              <a:ext uri="{FF2B5EF4-FFF2-40B4-BE49-F238E27FC236}">
                <a16:creationId xmlns:a16="http://schemas.microsoft.com/office/drawing/2014/main" id="{4EF2367C-A2C2-2A4C-A1BA-998AD4CF95D3}"/>
              </a:ext>
            </a:extLst>
          </p:cNvPr>
          <p:cNvSpPr>
            <a:spLocks noGrp="1"/>
          </p:cNvSpPr>
          <p:nvPr>
            <p:ph type="body" sz="quarter" idx="27" hasCustomPrompt="1"/>
          </p:nvPr>
        </p:nvSpPr>
        <p:spPr>
          <a:xfrm>
            <a:off x="3276601" y="2324990"/>
            <a:ext cx="2590800" cy="379322"/>
          </a:xfrm>
          <a:prstGeom prst="rect">
            <a:avLst/>
          </a:prstGeom>
        </p:spPr>
        <p:txBody>
          <a:bodyPr anchor="ctr">
            <a:noAutofit/>
          </a:bodyPr>
          <a:lstStyle>
            <a:lvl1pPr marL="0" indent="0">
              <a:lnSpc>
                <a:spcPct val="100000"/>
              </a:lnSpc>
              <a:buNone/>
              <a:defRPr sz="1400" b="0" i="0">
                <a:solidFill>
                  <a:schemeClr val="bg1"/>
                </a:solidFill>
                <a:latin typeface="Arial" panose="020B0604020202020204" pitchFamily="34" charset="0"/>
              </a:defRPr>
            </a:lvl1pPr>
          </a:lstStyle>
          <a:p>
            <a:pPr lvl="0"/>
            <a:r>
              <a:rPr lang="en-US" dirty="0"/>
              <a:t>Category</a:t>
            </a:r>
          </a:p>
        </p:txBody>
      </p:sp>
      <p:sp>
        <p:nvSpPr>
          <p:cNvPr id="59" name="Text Placeholder 17">
            <a:extLst>
              <a:ext uri="{FF2B5EF4-FFF2-40B4-BE49-F238E27FC236}">
                <a16:creationId xmlns:a16="http://schemas.microsoft.com/office/drawing/2014/main" id="{AC3943E1-6165-E04A-8A64-6375279C0C43}"/>
              </a:ext>
            </a:extLst>
          </p:cNvPr>
          <p:cNvSpPr>
            <a:spLocks noGrp="1"/>
          </p:cNvSpPr>
          <p:nvPr>
            <p:ph type="body" sz="quarter" idx="30" hasCustomPrompt="1"/>
          </p:nvPr>
        </p:nvSpPr>
        <p:spPr>
          <a:xfrm>
            <a:off x="6323769" y="2324990"/>
            <a:ext cx="2591632" cy="379322"/>
          </a:xfrm>
          <a:prstGeom prst="rect">
            <a:avLst/>
          </a:prstGeom>
        </p:spPr>
        <p:txBody>
          <a:bodyPr anchor="ctr">
            <a:noAutofit/>
          </a:bodyPr>
          <a:lstStyle>
            <a:lvl1pPr marL="0" indent="0">
              <a:lnSpc>
                <a:spcPct val="100000"/>
              </a:lnSpc>
              <a:buNone/>
              <a:defRPr sz="1400" b="0" i="0">
                <a:solidFill>
                  <a:schemeClr val="bg1"/>
                </a:solidFill>
                <a:latin typeface="Arial" panose="020B0604020202020204" pitchFamily="34" charset="0"/>
              </a:defRPr>
            </a:lvl1pPr>
          </a:lstStyle>
          <a:p>
            <a:pPr lvl="0"/>
            <a:r>
              <a:rPr lang="en-US" dirty="0"/>
              <a:t>Category</a:t>
            </a:r>
          </a:p>
        </p:txBody>
      </p:sp>
      <p:sp>
        <p:nvSpPr>
          <p:cNvPr id="62" name="Text Placeholder 17">
            <a:extLst>
              <a:ext uri="{FF2B5EF4-FFF2-40B4-BE49-F238E27FC236}">
                <a16:creationId xmlns:a16="http://schemas.microsoft.com/office/drawing/2014/main" id="{5DD84469-3B96-D541-953A-A77D2F733946}"/>
              </a:ext>
            </a:extLst>
          </p:cNvPr>
          <p:cNvSpPr>
            <a:spLocks noGrp="1"/>
          </p:cNvSpPr>
          <p:nvPr>
            <p:ph type="body" sz="quarter" idx="33" hasCustomPrompt="1"/>
          </p:nvPr>
        </p:nvSpPr>
        <p:spPr>
          <a:xfrm>
            <a:off x="9372601" y="2324990"/>
            <a:ext cx="2590800" cy="379322"/>
          </a:xfrm>
          <a:prstGeom prst="rect">
            <a:avLst/>
          </a:prstGeom>
        </p:spPr>
        <p:txBody>
          <a:bodyPr anchor="ctr">
            <a:noAutofit/>
          </a:bodyPr>
          <a:lstStyle>
            <a:lvl1pPr marL="0" indent="0">
              <a:lnSpc>
                <a:spcPct val="100000"/>
              </a:lnSpc>
              <a:buNone/>
              <a:defRPr sz="1400" b="0" i="0">
                <a:solidFill>
                  <a:schemeClr val="bg1"/>
                </a:solidFill>
                <a:latin typeface="Arial" panose="020B0604020202020204" pitchFamily="34" charset="0"/>
              </a:defRPr>
            </a:lvl1pPr>
          </a:lstStyle>
          <a:p>
            <a:pPr lvl="0"/>
            <a:r>
              <a:rPr lang="en-US" dirty="0"/>
              <a:t>Category</a:t>
            </a:r>
          </a:p>
        </p:txBody>
      </p:sp>
      <p:pic>
        <p:nvPicPr>
          <p:cNvPr id="21" name="Picture 20" descr="A picture containing text, clipart&#10;&#10;Description automatically generated">
            <a:extLst>
              <a:ext uri="{FF2B5EF4-FFF2-40B4-BE49-F238E27FC236}">
                <a16:creationId xmlns:a16="http://schemas.microsoft.com/office/drawing/2014/main" id="{A39DA26E-DC8D-ED40-A66C-D2F430BF086D}"/>
              </a:ext>
            </a:extLst>
          </p:cNvPr>
          <p:cNvPicPr>
            <a:picLocks noChangeAspect="1"/>
          </p:cNvPicPr>
          <p:nvPr userDrawn="1"/>
        </p:nvPicPr>
        <p:blipFill>
          <a:blip r:embed="rId2"/>
          <a:stretch>
            <a:fillRect/>
          </a:stretch>
        </p:blipFill>
        <p:spPr>
          <a:xfrm>
            <a:off x="232558" y="6343600"/>
            <a:ext cx="730346" cy="232382"/>
          </a:xfrm>
          <a:prstGeom prst="rect">
            <a:avLst/>
          </a:prstGeom>
        </p:spPr>
      </p:pic>
      <p:sp>
        <p:nvSpPr>
          <p:cNvPr id="22" name="Text Placeholder 17">
            <a:extLst>
              <a:ext uri="{FF2B5EF4-FFF2-40B4-BE49-F238E27FC236}">
                <a16:creationId xmlns:a16="http://schemas.microsoft.com/office/drawing/2014/main" id="{CB31445D-8949-F147-B03B-08A7BBBADEB7}"/>
              </a:ext>
            </a:extLst>
          </p:cNvPr>
          <p:cNvSpPr>
            <a:spLocks noGrp="1"/>
          </p:cNvSpPr>
          <p:nvPr>
            <p:ph type="body" sz="quarter" idx="11" hasCustomPrompt="1"/>
          </p:nvPr>
        </p:nvSpPr>
        <p:spPr>
          <a:xfrm>
            <a:off x="453789" y="1454047"/>
            <a:ext cx="2365611" cy="379322"/>
          </a:xfrm>
          <a:prstGeom prst="rect">
            <a:avLst/>
          </a:prstGeom>
        </p:spPr>
        <p:txBody>
          <a:bodyPr anchor="ctr">
            <a:noAutofit/>
          </a:bodyPr>
          <a:lstStyle>
            <a:lvl1pPr marL="0" indent="0">
              <a:lnSpc>
                <a:spcPct val="100000"/>
              </a:lnSpc>
              <a:buNone/>
              <a:defRPr sz="1400" b="1" i="0">
                <a:solidFill>
                  <a:schemeClr val="bg1"/>
                </a:solidFill>
                <a:latin typeface="+mj-lt"/>
              </a:defRPr>
            </a:lvl1pPr>
          </a:lstStyle>
          <a:p>
            <a:pPr lvl="0"/>
            <a:r>
              <a:rPr lang="en-US" dirty="0"/>
              <a:t>Subheading</a:t>
            </a:r>
          </a:p>
        </p:txBody>
      </p:sp>
      <p:sp>
        <p:nvSpPr>
          <p:cNvPr id="23" name="Text Placeholder 17">
            <a:extLst>
              <a:ext uri="{FF2B5EF4-FFF2-40B4-BE49-F238E27FC236}">
                <a16:creationId xmlns:a16="http://schemas.microsoft.com/office/drawing/2014/main" id="{65260156-A6C9-7F45-AA47-3B158742A32A}"/>
              </a:ext>
            </a:extLst>
          </p:cNvPr>
          <p:cNvSpPr>
            <a:spLocks noGrp="1"/>
          </p:cNvSpPr>
          <p:nvPr>
            <p:ph type="body" sz="quarter" idx="14" hasCustomPrompt="1"/>
          </p:nvPr>
        </p:nvSpPr>
        <p:spPr>
          <a:xfrm>
            <a:off x="3276600" y="1454047"/>
            <a:ext cx="2592716"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Step</a:t>
            </a:r>
          </a:p>
        </p:txBody>
      </p:sp>
      <p:sp>
        <p:nvSpPr>
          <p:cNvPr id="24" name="Text Placeholder 17">
            <a:extLst>
              <a:ext uri="{FF2B5EF4-FFF2-40B4-BE49-F238E27FC236}">
                <a16:creationId xmlns:a16="http://schemas.microsoft.com/office/drawing/2014/main" id="{EE27787B-F07F-6A48-9F01-A11E5B25E8D2}"/>
              </a:ext>
            </a:extLst>
          </p:cNvPr>
          <p:cNvSpPr>
            <a:spLocks noGrp="1"/>
          </p:cNvSpPr>
          <p:nvPr>
            <p:ph type="body" sz="quarter" idx="29" hasCustomPrompt="1"/>
          </p:nvPr>
        </p:nvSpPr>
        <p:spPr>
          <a:xfrm>
            <a:off x="6323768" y="1456371"/>
            <a:ext cx="2591632"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Step</a:t>
            </a:r>
          </a:p>
        </p:txBody>
      </p:sp>
      <p:sp>
        <p:nvSpPr>
          <p:cNvPr id="25" name="Text Placeholder 17">
            <a:extLst>
              <a:ext uri="{FF2B5EF4-FFF2-40B4-BE49-F238E27FC236}">
                <a16:creationId xmlns:a16="http://schemas.microsoft.com/office/drawing/2014/main" id="{AC275A25-09EF-0D49-9C98-A13E944E4AE4}"/>
              </a:ext>
            </a:extLst>
          </p:cNvPr>
          <p:cNvSpPr>
            <a:spLocks noGrp="1"/>
          </p:cNvSpPr>
          <p:nvPr>
            <p:ph type="body" sz="quarter" idx="32" hasCustomPrompt="1"/>
          </p:nvPr>
        </p:nvSpPr>
        <p:spPr>
          <a:xfrm>
            <a:off x="9372600" y="1454047"/>
            <a:ext cx="2590800" cy="379322"/>
          </a:xfrm>
          <a:prstGeom prst="rect">
            <a:avLst/>
          </a:prstGeom>
        </p:spPr>
        <p:txBody>
          <a:bodyPr anchor="ctr">
            <a:noAutofit/>
          </a:bodyPr>
          <a:lstStyle>
            <a:lvl1pPr marL="0" indent="0">
              <a:lnSpc>
                <a:spcPct val="100000"/>
              </a:lnSpc>
              <a:buNone/>
              <a:defRPr sz="1400" b="1" i="0">
                <a:solidFill>
                  <a:schemeClr val="tx2"/>
                </a:solidFill>
                <a:latin typeface="+mj-lt"/>
              </a:defRPr>
            </a:lvl1pPr>
          </a:lstStyle>
          <a:p>
            <a:pPr lvl="0"/>
            <a:r>
              <a:rPr lang="en-US" dirty="0"/>
              <a:t>Step</a:t>
            </a:r>
          </a:p>
        </p:txBody>
      </p:sp>
      <p:sp>
        <p:nvSpPr>
          <p:cNvPr id="26" name="Slide Number Placeholder 5">
            <a:extLst>
              <a:ext uri="{FF2B5EF4-FFF2-40B4-BE49-F238E27FC236}">
                <a16:creationId xmlns:a16="http://schemas.microsoft.com/office/drawing/2014/main" id="{D83A7B57-1BBE-624F-9AAA-EEDF3187D498}"/>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31" name="Text Placeholder 2">
            <a:extLst>
              <a:ext uri="{FF2B5EF4-FFF2-40B4-BE49-F238E27FC236}">
                <a16:creationId xmlns:a16="http://schemas.microsoft.com/office/drawing/2014/main" id="{F77DEA71-831F-8E4A-849D-60CE3B9BEF93}"/>
              </a:ext>
            </a:extLst>
          </p:cNvPr>
          <p:cNvSpPr>
            <a:spLocks noGrp="1"/>
          </p:cNvSpPr>
          <p:nvPr>
            <p:ph type="body" sz="quarter" idx="48" hasCustomPrompt="1"/>
          </p:nvPr>
        </p:nvSpPr>
        <p:spPr>
          <a:xfrm>
            <a:off x="466642" y="3278287"/>
            <a:ext cx="2590800" cy="2789638"/>
          </a:xfrm>
        </p:spPr>
        <p:txBody>
          <a:bodyPr/>
          <a:lstStyle>
            <a:lvl1pPr>
              <a:buClr>
                <a:schemeClr val="bg1"/>
              </a:buClr>
              <a:defRPr sz="1200">
                <a:solidFill>
                  <a:schemeClr val="bg1"/>
                </a:solidFill>
              </a:defRPr>
            </a:lvl1pPr>
            <a:lvl2pPr>
              <a:buClr>
                <a:schemeClr val="bg1"/>
              </a:buClr>
              <a:defRPr sz="1200">
                <a:solidFill>
                  <a:schemeClr val="bg1"/>
                </a:solidFill>
              </a:defRPr>
            </a:lvl2pPr>
            <a:lvl3pPr marL="690563" indent="-163513">
              <a:buClr>
                <a:schemeClr val="bg1"/>
              </a:buClr>
              <a:buFont typeface="Courier New" panose="02070309020205020404" pitchFamily="49" charset="0"/>
              <a:buChar char="o"/>
              <a:tabLst/>
              <a:defRPr sz="1200">
                <a:solidFill>
                  <a:schemeClr val="bg1"/>
                </a:solidFill>
              </a:defRPr>
            </a:lvl3pPr>
            <a:lvl4pPr>
              <a:buClr>
                <a:schemeClr val="bg1"/>
              </a:buClr>
              <a:defRPr sz="1200">
                <a:solidFill>
                  <a:schemeClr val="bg1"/>
                </a:solidFill>
              </a:defRPr>
            </a:lvl4pPr>
            <a:lvl5pPr>
              <a:buClr>
                <a:schemeClr val="bg1"/>
              </a:buClr>
              <a:defRPr sz="1200">
                <a:solidFill>
                  <a:schemeClr val="bg1"/>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2" name="Text Placeholder 2">
            <a:extLst>
              <a:ext uri="{FF2B5EF4-FFF2-40B4-BE49-F238E27FC236}">
                <a16:creationId xmlns:a16="http://schemas.microsoft.com/office/drawing/2014/main" id="{11E04F33-9CC2-B64C-AA85-D8C4C72C58C6}"/>
              </a:ext>
            </a:extLst>
          </p:cNvPr>
          <p:cNvSpPr>
            <a:spLocks noGrp="1"/>
          </p:cNvSpPr>
          <p:nvPr>
            <p:ph type="body" sz="quarter" idx="46" hasCustomPrompt="1"/>
          </p:nvPr>
        </p:nvSpPr>
        <p:spPr>
          <a:xfrm>
            <a:off x="3287390" y="3278287"/>
            <a:ext cx="2590800" cy="2789638"/>
          </a:xfrm>
        </p:spPr>
        <p:txBody>
          <a:bodyPr/>
          <a:lstStyle>
            <a:lvl1pPr>
              <a:buClr>
                <a:schemeClr val="bg1"/>
              </a:buClr>
              <a:defRPr sz="1200">
                <a:solidFill>
                  <a:schemeClr val="bg1"/>
                </a:solidFill>
              </a:defRPr>
            </a:lvl1pPr>
            <a:lvl2pPr>
              <a:buClr>
                <a:schemeClr val="bg1"/>
              </a:buClr>
              <a:defRPr sz="1200">
                <a:solidFill>
                  <a:schemeClr val="bg1"/>
                </a:solidFill>
              </a:defRPr>
            </a:lvl2pPr>
            <a:lvl3pPr marL="698500" indent="-171450">
              <a:buClr>
                <a:schemeClr val="bg1"/>
              </a:buClr>
              <a:defRPr lang="en-US" sz="12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buClr>
                <a:schemeClr val="bg1"/>
              </a:buClr>
              <a:defRPr sz="1200">
                <a:solidFill>
                  <a:schemeClr val="bg1"/>
                </a:solidFill>
              </a:defRPr>
            </a:lvl4pPr>
            <a:lvl5pPr>
              <a:buClr>
                <a:schemeClr val="bg1"/>
              </a:buClr>
              <a:defRPr sz="1200">
                <a:solidFill>
                  <a:schemeClr val="bg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chemeClr val="bg1"/>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3" name="Text Placeholder 2">
            <a:extLst>
              <a:ext uri="{FF2B5EF4-FFF2-40B4-BE49-F238E27FC236}">
                <a16:creationId xmlns:a16="http://schemas.microsoft.com/office/drawing/2014/main" id="{0D58AACB-F794-854A-9587-3A75E2B89451}"/>
              </a:ext>
            </a:extLst>
          </p:cNvPr>
          <p:cNvSpPr>
            <a:spLocks noGrp="1"/>
          </p:cNvSpPr>
          <p:nvPr>
            <p:ph type="body" sz="quarter" idx="49" hasCustomPrompt="1"/>
          </p:nvPr>
        </p:nvSpPr>
        <p:spPr>
          <a:xfrm>
            <a:off x="6329995" y="3278287"/>
            <a:ext cx="2590800" cy="2789638"/>
          </a:xfrm>
        </p:spPr>
        <p:txBody>
          <a:bodyPr/>
          <a:lstStyle>
            <a:lvl1pPr>
              <a:buClr>
                <a:schemeClr val="bg1"/>
              </a:buClr>
              <a:defRPr sz="1200">
                <a:solidFill>
                  <a:schemeClr val="bg1"/>
                </a:solidFill>
              </a:defRPr>
            </a:lvl1pPr>
            <a:lvl2pPr>
              <a:buClr>
                <a:schemeClr val="bg1"/>
              </a:buClr>
              <a:defRPr sz="1200">
                <a:solidFill>
                  <a:schemeClr val="bg1"/>
                </a:solidFill>
              </a:defRPr>
            </a:lvl2pPr>
            <a:lvl3pPr marL="698500" indent="-171450">
              <a:buClr>
                <a:schemeClr val="bg1"/>
              </a:buClr>
              <a:defRPr lang="en-US" sz="12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buClr>
                <a:schemeClr val="bg1"/>
              </a:buClr>
              <a:defRPr sz="1200">
                <a:solidFill>
                  <a:schemeClr val="bg1"/>
                </a:solidFill>
              </a:defRPr>
            </a:lvl4pPr>
            <a:lvl5pPr>
              <a:buClr>
                <a:schemeClr val="bg1"/>
              </a:buClr>
              <a:defRPr sz="1200">
                <a:solidFill>
                  <a:schemeClr val="bg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chemeClr val="bg1"/>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4" name="Text Placeholder 2">
            <a:extLst>
              <a:ext uri="{FF2B5EF4-FFF2-40B4-BE49-F238E27FC236}">
                <a16:creationId xmlns:a16="http://schemas.microsoft.com/office/drawing/2014/main" id="{00A9CBD2-646C-9644-ACEE-8B75B3DE454A}"/>
              </a:ext>
            </a:extLst>
          </p:cNvPr>
          <p:cNvSpPr>
            <a:spLocks noGrp="1"/>
          </p:cNvSpPr>
          <p:nvPr>
            <p:ph type="body" sz="quarter" idx="50" hasCustomPrompt="1"/>
          </p:nvPr>
        </p:nvSpPr>
        <p:spPr>
          <a:xfrm>
            <a:off x="9380692" y="3278287"/>
            <a:ext cx="2590800" cy="2789638"/>
          </a:xfrm>
        </p:spPr>
        <p:txBody>
          <a:bodyPr/>
          <a:lstStyle>
            <a:lvl1pPr>
              <a:buClr>
                <a:schemeClr val="bg1"/>
              </a:buClr>
              <a:defRPr sz="1200">
                <a:solidFill>
                  <a:schemeClr val="bg1"/>
                </a:solidFill>
              </a:defRPr>
            </a:lvl1pPr>
            <a:lvl2pPr>
              <a:buClr>
                <a:schemeClr val="bg1"/>
              </a:buClr>
              <a:defRPr sz="1200">
                <a:solidFill>
                  <a:schemeClr val="bg1"/>
                </a:solidFill>
              </a:defRPr>
            </a:lvl2pPr>
            <a:lvl3pPr marL="698500" indent="-171450">
              <a:buClr>
                <a:schemeClr val="bg1"/>
              </a:buClr>
              <a:defRPr lang="en-US" sz="12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buClr>
                <a:schemeClr val="bg1"/>
              </a:buClr>
              <a:defRPr sz="1200">
                <a:solidFill>
                  <a:schemeClr val="bg1"/>
                </a:solidFill>
              </a:defRPr>
            </a:lvl4pPr>
            <a:lvl5pPr>
              <a:buClr>
                <a:schemeClr val="bg1"/>
              </a:buClr>
              <a:defRPr sz="1200">
                <a:solidFill>
                  <a:schemeClr val="bg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chemeClr val="bg1"/>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7" name="Title 1">
            <a:extLst>
              <a:ext uri="{FF2B5EF4-FFF2-40B4-BE49-F238E27FC236}">
                <a16:creationId xmlns:a16="http://schemas.microsoft.com/office/drawing/2014/main" id="{A0F7839A-04FE-364F-B9B5-686DA71FDA91}"/>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8" name="Text Placeholder 57">
            <a:extLst>
              <a:ext uri="{FF2B5EF4-FFF2-40B4-BE49-F238E27FC236}">
                <a16:creationId xmlns:a16="http://schemas.microsoft.com/office/drawing/2014/main" id="{15AD4CA7-46C5-9D4E-9AC9-55D7CBE260A8}"/>
              </a:ext>
            </a:extLst>
          </p:cNvPr>
          <p:cNvSpPr>
            <a:spLocks noGrp="1"/>
          </p:cNvSpPr>
          <p:nvPr>
            <p:ph type="body" sz="quarter" idx="51"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5649527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 w Header and Footer">
    <p:bg>
      <p:bgPr>
        <a:solidFill>
          <a:schemeClr val="bg1"/>
        </a:solidFill>
        <a:effectLst/>
      </p:bgPr>
    </p:bg>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3738CA75-714F-DA40-A93F-9A4281C96732}"/>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8" name="Slide Number Placeholder 5">
            <a:extLst>
              <a:ext uri="{FF2B5EF4-FFF2-40B4-BE49-F238E27FC236}">
                <a16:creationId xmlns:a16="http://schemas.microsoft.com/office/drawing/2014/main" id="{7C56E0B0-2AF0-404A-AF57-6EDD5EE4D48F}"/>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6" name="Title 1">
            <a:extLst>
              <a:ext uri="{FF2B5EF4-FFF2-40B4-BE49-F238E27FC236}">
                <a16:creationId xmlns:a16="http://schemas.microsoft.com/office/drawing/2014/main" id="{EEB34EDC-C246-554D-89DE-700D7A3CDB08}"/>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7" name="Text Placeholder 57">
            <a:extLst>
              <a:ext uri="{FF2B5EF4-FFF2-40B4-BE49-F238E27FC236}">
                <a16:creationId xmlns:a16="http://schemas.microsoft.com/office/drawing/2014/main" id="{29857589-6B20-BE4B-B0B1-95B9E693BA3C}"/>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597343612"/>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Warm Red w Header &amp; Footer">
    <p:bg>
      <p:bgPr>
        <a:solidFill>
          <a:schemeClr val="accent1"/>
        </a:solidFill>
        <a:effectLst/>
      </p:bgPr>
    </p:bg>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7C56E0B0-2AF0-404A-AF57-6EDD5EE4D48F}"/>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pic>
        <p:nvPicPr>
          <p:cNvPr id="6" name="Picture 5" descr="A picture containing text, clipart&#10;&#10;Description automatically generated">
            <a:extLst>
              <a:ext uri="{FF2B5EF4-FFF2-40B4-BE49-F238E27FC236}">
                <a16:creationId xmlns:a16="http://schemas.microsoft.com/office/drawing/2014/main" id="{3D6085F1-4F24-EB49-8834-E753778EDCDF}"/>
              </a:ext>
            </a:extLst>
          </p:cNvPr>
          <p:cNvPicPr>
            <a:picLocks noChangeAspect="1"/>
          </p:cNvPicPr>
          <p:nvPr userDrawn="1"/>
        </p:nvPicPr>
        <p:blipFill>
          <a:blip r:embed="rId2"/>
          <a:stretch>
            <a:fillRect/>
          </a:stretch>
        </p:blipFill>
        <p:spPr>
          <a:xfrm>
            <a:off x="232558" y="6343600"/>
            <a:ext cx="730346" cy="232382"/>
          </a:xfrm>
          <a:prstGeom prst="rect">
            <a:avLst/>
          </a:prstGeom>
        </p:spPr>
      </p:pic>
      <p:sp>
        <p:nvSpPr>
          <p:cNvPr id="7" name="Title 1">
            <a:extLst>
              <a:ext uri="{FF2B5EF4-FFF2-40B4-BE49-F238E27FC236}">
                <a16:creationId xmlns:a16="http://schemas.microsoft.com/office/drawing/2014/main" id="{E7FC8A27-8C3E-764C-91F3-6BE0867AD6D7}"/>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chemeClr val="bg1"/>
                </a:solidFill>
                <a:latin typeface="Arial" panose="020B0604020202020204" pitchFamily="34" charset="0"/>
              </a:defRPr>
            </a:lvl1pPr>
          </a:lstStyle>
          <a:p>
            <a:r>
              <a:rPr lang="en-US" dirty="0"/>
              <a:t>Add heading here</a:t>
            </a:r>
          </a:p>
        </p:txBody>
      </p:sp>
    </p:spTree>
    <p:extLst>
      <p:ext uri="{BB962C8B-B14F-4D97-AF65-F5344CB8AC3E}">
        <p14:creationId xmlns:p14="http://schemas.microsoft.com/office/powerpoint/2010/main" val="143365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ong Title Deep Forest">
    <p:bg>
      <p:bgPr>
        <a:solidFill>
          <a:srgbClr val="042315"/>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03200" y="2970530"/>
            <a:ext cx="11729720" cy="2552699"/>
          </a:xfrm>
          <a:prstGeom prst="rect">
            <a:avLst/>
          </a:prstGeom>
        </p:spPr>
        <p:txBody>
          <a:bodyPr lIns="0" tIns="0" rIns="0" bIns="0" anchor="b">
            <a:noAutofit/>
          </a:bodyPr>
          <a:lstStyle>
            <a:lvl1pPr marL="0" indent="0">
              <a:lnSpc>
                <a:spcPts val="8200"/>
              </a:lnSpc>
              <a:buNone/>
              <a:defRPr sz="7400" b="0" i="0">
                <a:solidFill>
                  <a:schemeClr val="bg1"/>
                </a:solidFill>
                <a:latin typeface="Arial" panose="020B0604020202020204" pitchFamily="34" charset="0"/>
              </a:defRPr>
            </a:lvl1pPr>
          </a:lstStyle>
          <a:p>
            <a:pPr lvl="0"/>
            <a:r>
              <a:rPr lang="en-US" dirty="0"/>
              <a:t>Smaller title slide for    longer headlines</a:t>
            </a:r>
          </a:p>
        </p:txBody>
      </p:sp>
      <p:pic>
        <p:nvPicPr>
          <p:cNvPr id="8" name="Picture 7">
            <a:extLst>
              <a:ext uri="{FF2B5EF4-FFF2-40B4-BE49-F238E27FC236}">
                <a16:creationId xmlns:a16="http://schemas.microsoft.com/office/drawing/2014/main" id="{2F9693F1-329A-B54B-BA3F-02B74BABC4D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5748" y="342900"/>
            <a:ext cx="1381539" cy="439580"/>
          </a:xfrm>
          <a:prstGeom prst="rect">
            <a:avLst/>
          </a:prstGeom>
        </p:spPr>
      </p:pic>
      <p:sp>
        <p:nvSpPr>
          <p:cNvPr id="7" name="Text Placeholder 3">
            <a:extLst>
              <a:ext uri="{FF2B5EF4-FFF2-40B4-BE49-F238E27FC236}">
                <a16:creationId xmlns:a16="http://schemas.microsoft.com/office/drawing/2014/main" id="{905A1F75-BEC6-5D4E-AAEA-4701507DABA8}"/>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
        <p:nvSpPr>
          <p:cNvPr id="10" name="Text Placeholder 5">
            <a:extLst>
              <a:ext uri="{FF2B5EF4-FFF2-40B4-BE49-F238E27FC236}">
                <a16:creationId xmlns:a16="http://schemas.microsoft.com/office/drawing/2014/main" id="{2D75EE29-77E0-634C-9C41-EAD62E82F0D4}"/>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bg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3" name="Text Placeholder 21">
            <a:extLst>
              <a:ext uri="{FF2B5EF4-FFF2-40B4-BE49-F238E27FC236}">
                <a16:creationId xmlns:a16="http://schemas.microsoft.com/office/drawing/2014/main" id="{45AA403F-B1E1-924F-B01B-E20370704ADD}"/>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bg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2279441655"/>
      </p:ext>
    </p:extLst>
  </p:cSld>
  <p:clrMapOvr>
    <a:masterClrMapping/>
  </p:clrMapOvr>
  <p:extLst>
    <p:ext uri="{DCECCB84-F9BA-43D5-87BE-67443E8EF086}">
      <p15:sldGuideLst xmlns:p15="http://schemas.microsoft.com/office/powerpoint/2012/main"/>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w Footer">
    <p:spTree>
      <p:nvGrpSpPr>
        <p:cNvPr id="1" name=""/>
        <p:cNvGrpSpPr/>
        <p:nvPr/>
      </p:nvGrpSpPr>
      <p:grpSpPr>
        <a:xfrm>
          <a:off x="0" y="0"/>
          <a:ext cx="0" cy="0"/>
          <a:chOff x="0" y="0"/>
          <a:chExt cx="0" cy="0"/>
        </a:xfrm>
      </p:grpSpPr>
      <p:pic>
        <p:nvPicPr>
          <p:cNvPr id="4" name="Picture 3" descr="Logo&#10;&#10;Description automatically generated">
            <a:extLst>
              <a:ext uri="{FF2B5EF4-FFF2-40B4-BE49-F238E27FC236}">
                <a16:creationId xmlns:a16="http://schemas.microsoft.com/office/drawing/2014/main" id="{D2A5CE08-B2C8-5A46-ADA5-70DF07294F2B}"/>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5" name="Slide Number Placeholder 5">
            <a:extLst>
              <a:ext uri="{FF2B5EF4-FFF2-40B4-BE49-F238E27FC236}">
                <a16:creationId xmlns:a16="http://schemas.microsoft.com/office/drawing/2014/main" id="{ABB613C6-663D-7F41-AD46-3653A299955C}"/>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374315651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Blank-Cloud-w Footer">
    <p:bg>
      <p:bgPr>
        <a:solidFill>
          <a:schemeClr val="bg2"/>
        </a:solidFill>
        <a:effectLst/>
      </p:bgPr>
    </p:bg>
    <p:spTree>
      <p:nvGrpSpPr>
        <p:cNvPr id="1" name=""/>
        <p:cNvGrpSpPr/>
        <p:nvPr/>
      </p:nvGrpSpPr>
      <p:grpSpPr>
        <a:xfrm>
          <a:off x="0" y="0"/>
          <a:ext cx="0" cy="0"/>
          <a:chOff x="0" y="0"/>
          <a:chExt cx="0" cy="0"/>
        </a:xfrm>
      </p:grpSpPr>
      <p:pic>
        <p:nvPicPr>
          <p:cNvPr id="3" name="Picture 2" descr="Logo&#10;&#10;Description automatically generated">
            <a:extLst>
              <a:ext uri="{FF2B5EF4-FFF2-40B4-BE49-F238E27FC236}">
                <a16:creationId xmlns:a16="http://schemas.microsoft.com/office/drawing/2014/main" id="{26CE632E-613D-CD40-8FC5-7FD7842C60A6}"/>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4" name="Slide Number Placeholder 5">
            <a:extLst>
              <a:ext uri="{FF2B5EF4-FFF2-40B4-BE49-F238E27FC236}">
                <a16:creationId xmlns:a16="http://schemas.microsoft.com/office/drawing/2014/main" id="{6806DA1B-28D9-944B-8727-940F8A8C645B}"/>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3753092990"/>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Warm Red-w Footer">
    <p:bg>
      <p:bgPr>
        <a:solidFill>
          <a:schemeClr val="accent1"/>
        </a:solidFill>
        <a:effectLst/>
      </p:bgPr>
    </p:bg>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7C56E0B0-2AF0-404A-AF57-6EDD5EE4D48F}"/>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pic>
        <p:nvPicPr>
          <p:cNvPr id="6" name="Picture 5" descr="A picture containing text, clipart&#10;&#10;Description automatically generated">
            <a:extLst>
              <a:ext uri="{FF2B5EF4-FFF2-40B4-BE49-F238E27FC236}">
                <a16:creationId xmlns:a16="http://schemas.microsoft.com/office/drawing/2014/main" id="{3D6085F1-4F24-EB49-8834-E753778EDCDF}"/>
              </a:ext>
            </a:extLst>
          </p:cNvPr>
          <p:cNvPicPr>
            <a:picLocks noChangeAspect="1"/>
          </p:cNvPicPr>
          <p:nvPr userDrawn="1"/>
        </p:nvPicPr>
        <p:blipFill>
          <a:blip r:embed="rId2"/>
          <a:stretch>
            <a:fillRect/>
          </a:stretch>
        </p:blipFill>
        <p:spPr>
          <a:xfrm>
            <a:off x="232558" y="6343600"/>
            <a:ext cx="730346" cy="232382"/>
          </a:xfrm>
          <a:prstGeom prst="rect">
            <a:avLst/>
          </a:prstGeom>
        </p:spPr>
      </p:pic>
    </p:spTree>
    <p:extLst>
      <p:ext uri="{BB962C8B-B14F-4D97-AF65-F5344CB8AC3E}">
        <p14:creationId xmlns:p14="http://schemas.microsoft.com/office/powerpoint/2010/main" val="4283813046"/>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Deep-Forest w Footer Dark">
    <p:bg>
      <p:bgPr>
        <a:solidFill>
          <a:schemeClr val="tx1"/>
        </a:solidFill>
        <a:effectLst/>
      </p:bgPr>
    </p:bg>
    <p:spTree>
      <p:nvGrpSpPr>
        <p:cNvPr id="1" name=""/>
        <p:cNvGrpSpPr/>
        <p:nvPr/>
      </p:nvGrpSpPr>
      <p:grpSpPr>
        <a:xfrm>
          <a:off x="0" y="0"/>
          <a:ext cx="0" cy="0"/>
          <a:chOff x="0" y="0"/>
          <a:chExt cx="0" cy="0"/>
        </a:xfrm>
      </p:grpSpPr>
      <p:pic>
        <p:nvPicPr>
          <p:cNvPr id="3" name="Picture 2" descr="A picture containing text, clipart&#10;&#10;Description automatically generated">
            <a:extLst>
              <a:ext uri="{FF2B5EF4-FFF2-40B4-BE49-F238E27FC236}">
                <a16:creationId xmlns:a16="http://schemas.microsoft.com/office/drawing/2014/main" id="{401BAC5F-4BD7-964A-A778-D42104CA4C41}"/>
              </a:ext>
            </a:extLst>
          </p:cNvPr>
          <p:cNvPicPr>
            <a:picLocks noChangeAspect="1"/>
          </p:cNvPicPr>
          <p:nvPr userDrawn="1"/>
        </p:nvPicPr>
        <p:blipFill>
          <a:blip r:embed="rId2"/>
          <a:stretch>
            <a:fillRect/>
          </a:stretch>
        </p:blipFill>
        <p:spPr>
          <a:xfrm>
            <a:off x="232558" y="6343600"/>
            <a:ext cx="730346" cy="232382"/>
          </a:xfrm>
          <a:prstGeom prst="rect">
            <a:avLst/>
          </a:prstGeom>
        </p:spPr>
      </p:pic>
      <p:sp>
        <p:nvSpPr>
          <p:cNvPr id="4" name="Slide Number Placeholder 5">
            <a:extLst>
              <a:ext uri="{FF2B5EF4-FFF2-40B4-BE49-F238E27FC236}">
                <a16:creationId xmlns:a16="http://schemas.microsoft.com/office/drawing/2014/main" id="{476B7D36-32ED-4B4E-971E-D7FD3D71FB99}"/>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142327730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1_Cloud 1/4, Dark Stone 3/4 with footer">
    <p:bg>
      <p:bgRef idx="1001">
        <a:schemeClr val="bg2"/>
      </p:bgRef>
    </p:bg>
    <p:spTree>
      <p:nvGrpSpPr>
        <p:cNvPr id="1" name=""/>
        <p:cNvGrpSpPr/>
        <p:nvPr/>
      </p:nvGrpSpPr>
      <p:grpSpPr>
        <a:xfrm>
          <a:off x="0" y="0"/>
          <a:ext cx="0" cy="0"/>
          <a:chOff x="0" y="0"/>
          <a:chExt cx="0" cy="0"/>
        </a:xfrm>
      </p:grpSpPr>
      <p:sp>
        <p:nvSpPr>
          <p:cNvPr id="3" name="Google Shape;157;p25">
            <a:extLst>
              <a:ext uri="{FF2B5EF4-FFF2-40B4-BE49-F238E27FC236}">
                <a16:creationId xmlns:a16="http://schemas.microsoft.com/office/drawing/2014/main" id="{C3A876E8-2CB2-D148-BC7E-C97BE385038F}"/>
              </a:ext>
            </a:extLst>
          </p:cNvPr>
          <p:cNvSpPr/>
          <p:nvPr userDrawn="1"/>
        </p:nvSpPr>
        <p:spPr>
          <a:xfrm>
            <a:off x="3048000" y="-11612"/>
            <a:ext cx="9143900" cy="6874200"/>
          </a:xfrm>
          <a:prstGeom prst="rect">
            <a:avLst/>
          </a:prstGeom>
          <a:solidFill>
            <a:srgbClr val="4CDD84"/>
          </a:solidFill>
          <a:ln w="9525" cap="flat" cmpd="sng">
            <a:no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pic>
        <p:nvPicPr>
          <p:cNvPr id="4" name="Picture 3" descr="Logo&#10;&#10;Description automatically generated">
            <a:extLst>
              <a:ext uri="{FF2B5EF4-FFF2-40B4-BE49-F238E27FC236}">
                <a16:creationId xmlns:a16="http://schemas.microsoft.com/office/drawing/2014/main" id="{A03E2DBF-9962-574A-8CD5-33A149DB8C5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5" name="Slide Number Placeholder 5">
            <a:extLst>
              <a:ext uri="{FF2B5EF4-FFF2-40B4-BE49-F238E27FC236}">
                <a16:creationId xmlns:a16="http://schemas.microsoft.com/office/drawing/2014/main" id="{B0189AD1-C8FC-DA42-A906-8C8165358C02}"/>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243814535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nk w page #">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ABB613C6-663D-7F41-AD46-3653A299955C}"/>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2289044804"/>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900" b="0" i="0" u="none" strike="noStrike" kern="1200" cap="none" spc="0" normalizeH="0" baseline="0" noProof="0" smtClean="0">
                <a:ln>
                  <a:noFill/>
                </a:ln>
                <a:solidFill>
                  <a:srgbClr val="042315"/>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 sz="900" b="0" i="0" u="none" strike="noStrike" kern="1200" cap="none" spc="0" normalizeH="0" baseline="0" noProof="0">
              <a:ln>
                <a:noFill/>
              </a:ln>
              <a:solidFill>
                <a:srgbClr val="042315"/>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5020406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ong Title Dark Stone">
    <p:bg>
      <p:bgPr>
        <a:solidFill>
          <a:srgbClr val="3D3C3C"/>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03200" y="2970530"/>
            <a:ext cx="11729720" cy="2552699"/>
          </a:xfrm>
          <a:prstGeom prst="rect">
            <a:avLst/>
          </a:prstGeom>
        </p:spPr>
        <p:txBody>
          <a:bodyPr lIns="0" tIns="0" rIns="0" bIns="0" anchor="b">
            <a:noAutofit/>
          </a:bodyPr>
          <a:lstStyle>
            <a:lvl1pPr marL="0" indent="0">
              <a:lnSpc>
                <a:spcPts val="8200"/>
              </a:lnSpc>
              <a:buNone/>
              <a:defRPr sz="7400" b="0" i="0">
                <a:solidFill>
                  <a:schemeClr val="bg1"/>
                </a:solidFill>
                <a:latin typeface="Arial" panose="020B0604020202020204" pitchFamily="34" charset="0"/>
              </a:defRPr>
            </a:lvl1pPr>
          </a:lstStyle>
          <a:p>
            <a:pPr lvl="0"/>
            <a:r>
              <a:rPr lang="en-US" dirty="0"/>
              <a:t>Smaller title slide for    longer headlines</a:t>
            </a:r>
          </a:p>
        </p:txBody>
      </p:sp>
      <p:pic>
        <p:nvPicPr>
          <p:cNvPr id="8" name="Picture 7">
            <a:extLst>
              <a:ext uri="{FF2B5EF4-FFF2-40B4-BE49-F238E27FC236}">
                <a16:creationId xmlns:a16="http://schemas.microsoft.com/office/drawing/2014/main" id="{2F9693F1-329A-B54B-BA3F-02B74BABC4D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5748" y="342900"/>
            <a:ext cx="1381539" cy="439580"/>
          </a:xfrm>
          <a:prstGeom prst="rect">
            <a:avLst/>
          </a:prstGeom>
        </p:spPr>
      </p:pic>
      <p:sp>
        <p:nvSpPr>
          <p:cNvPr id="7" name="Text Placeholder 3">
            <a:extLst>
              <a:ext uri="{FF2B5EF4-FFF2-40B4-BE49-F238E27FC236}">
                <a16:creationId xmlns:a16="http://schemas.microsoft.com/office/drawing/2014/main" id="{905A1F75-BEC6-5D4E-AAEA-4701507DABA8}"/>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
        <p:nvSpPr>
          <p:cNvPr id="10" name="Text Placeholder 5">
            <a:extLst>
              <a:ext uri="{FF2B5EF4-FFF2-40B4-BE49-F238E27FC236}">
                <a16:creationId xmlns:a16="http://schemas.microsoft.com/office/drawing/2014/main" id="{2D75EE29-77E0-634C-9C41-EAD62E82F0D4}"/>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bg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3" name="Text Placeholder 21">
            <a:extLst>
              <a:ext uri="{FF2B5EF4-FFF2-40B4-BE49-F238E27FC236}">
                <a16:creationId xmlns:a16="http://schemas.microsoft.com/office/drawing/2014/main" id="{45AA403F-B1E1-924F-B01B-E20370704ADD}"/>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bg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4229309000"/>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ong Title 4">
    <p:bg>
      <p:bgPr>
        <a:solidFill>
          <a:schemeClr val="bg2"/>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03200" y="2970530"/>
            <a:ext cx="11729720" cy="2552699"/>
          </a:xfrm>
          <a:prstGeom prst="rect">
            <a:avLst/>
          </a:prstGeom>
        </p:spPr>
        <p:txBody>
          <a:bodyPr lIns="0" tIns="0" rIns="0" bIns="0" anchor="b">
            <a:noAutofit/>
          </a:bodyPr>
          <a:lstStyle>
            <a:lvl1pPr marL="0" indent="0">
              <a:lnSpc>
                <a:spcPts val="8200"/>
              </a:lnSpc>
              <a:buNone/>
              <a:defRPr sz="7400" b="0" i="0">
                <a:solidFill>
                  <a:srgbClr val="FF462D"/>
                </a:solidFill>
                <a:latin typeface="Arial" panose="020B0604020202020204" pitchFamily="34" charset="0"/>
              </a:defRPr>
            </a:lvl1pPr>
          </a:lstStyle>
          <a:p>
            <a:pPr lvl="0"/>
            <a:r>
              <a:rPr lang="en-US" dirty="0"/>
              <a:t>Smaller title slide for    longer headlines</a:t>
            </a:r>
          </a:p>
        </p:txBody>
      </p:sp>
      <p:sp>
        <p:nvSpPr>
          <p:cNvPr id="7" name="Text Placeholder 3">
            <a:extLst>
              <a:ext uri="{FF2B5EF4-FFF2-40B4-BE49-F238E27FC236}">
                <a16:creationId xmlns:a16="http://schemas.microsoft.com/office/drawing/2014/main" id="{905A1F75-BEC6-5D4E-AAEA-4701507DABA8}"/>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rgbClr val="FF462D"/>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12" name="Picture 11">
            <a:extLst>
              <a:ext uri="{FF2B5EF4-FFF2-40B4-BE49-F238E27FC236}">
                <a16:creationId xmlns:a16="http://schemas.microsoft.com/office/drawing/2014/main" id="{E6F75894-8571-2441-8E22-4C6C0D9FDBB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668" y="342900"/>
            <a:ext cx="1381538" cy="439580"/>
          </a:xfrm>
          <a:prstGeom prst="rect">
            <a:avLst/>
          </a:prstGeom>
        </p:spPr>
      </p:pic>
      <p:sp>
        <p:nvSpPr>
          <p:cNvPr id="8" name="Text Placeholder 5">
            <a:extLst>
              <a:ext uri="{FF2B5EF4-FFF2-40B4-BE49-F238E27FC236}">
                <a16:creationId xmlns:a16="http://schemas.microsoft.com/office/drawing/2014/main" id="{5E2BE336-EE82-5A4C-98E5-D7406CE0055A}"/>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accent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3" name="Text Placeholder 21">
            <a:extLst>
              <a:ext uri="{FF2B5EF4-FFF2-40B4-BE49-F238E27FC236}">
                <a16:creationId xmlns:a16="http://schemas.microsoft.com/office/drawing/2014/main" id="{6C32864F-0CBF-B24F-A38E-693C60118214}"/>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accent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3682637386"/>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ong Title 5">
    <p:bg>
      <p:bgPr>
        <a:solidFill>
          <a:schemeClr val="accent2"/>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03200" y="2970530"/>
            <a:ext cx="11729720" cy="2552699"/>
          </a:xfrm>
          <a:prstGeom prst="rect">
            <a:avLst/>
          </a:prstGeom>
        </p:spPr>
        <p:txBody>
          <a:bodyPr lIns="0" tIns="0" rIns="0" bIns="0" anchor="b">
            <a:noAutofit/>
          </a:bodyPr>
          <a:lstStyle>
            <a:lvl1pPr marL="0" indent="0">
              <a:lnSpc>
                <a:spcPts val="8200"/>
              </a:lnSpc>
              <a:buNone/>
              <a:defRPr sz="7400" b="0" i="0">
                <a:solidFill>
                  <a:srgbClr val="FF462D"/>
                </a:solidFill>
                <a:latin typeface="Arial" panose="020B0604020202020204" pitchFamily="34" charset="0"/>
              </a:defRPr>
            </a:lvl1pPr>
          </a:lstStyle>
          <a:p>
            <a:pPr lvl="0"/>
            <a:r>
              <a:rPr lang="en-US" dirty="0"/>
              <a:t>Smaller title slide for    longer headlines</a:t>
            </a:r>
          </a:p>
        </p:txBody>
      </p:sp>
      <p:sp>
        <p:nvSpPr>
          <p:cNvPr id="7" name="Text Placeholder 3">
            <a:extLst>
              <a:ext uri="{FF2B5EF4-FFF2-40B4-BE49-F238E27FC236}">
                <a16:creationId xmlns:a16="http://schemas.microsoft.com/office/drawing/2014/main" id="{905A1F75-BEC6-5D4E-AAEA-4701507DABA8}"/>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rgbClr val="FF462D"/>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12" name="Picture 11">
            <a:extLst>
              <a:ext uri="{FF2B5EF4-FFF2-40B4-BE49-F238E27FC236}">
                <a16:creationId xmlns:a16="http://schemas.microsoft.com/office/drawing/2014/main" id="{E6F75894-8571-2441-8E22-4C6C0D9FDBB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668" y="342900"/>
            <a:ext cx="1381538" cy="439580"/>
          </a:xfrm>
          <a:prstGeom prst="rect">
            <a:avLst/>
          </a:prstGeom>
        </p:spPr>
      </p:pic>
      <p:sp>
        <p:nvSpPr>
          <p:cNvPr id="10" name="Text Placeholder 5">
            <a:extLst>
              <a:ext uri="{FF2B5EF4-FFF2-40B4-BE49-F238E27FC236}">
                <a16:creationId xmlns:a16="http://schemas.microsoft.com/office/drawing/2014/main" id="{F114B8C1-2CA2-074F-BA5F-153C14FF79E7}"/>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accent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3" name="Text Placeholder 21">
            <a:extLst>
              <a:ext uri="{FF2B5EF4-FFF2-40B4-BE49-F238E27FC236}">
                <a16:creationId xmlns:a16="http://schemas.microsoft.com/office/drawing/2014/main" id="{3353AA0A-224F-1848-B266-79931BA3654A}"/>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accent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2334349710"/>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Warm Red">
    <p:bg>
      <p:bgPr>
        <a:solidFill>
          <a:schemeClr val="accent1"/>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28600" y="3037840"/>
            <a:ext cx="5867400" cy="2359910"/>
          </a:xfrm>
          <a:prstGeom prst="rect">
            <a:avLst/>
          </a:prstGeom>
        </p:spPr>
        <p:txBody>
          <a:bodyPr lIns="0" tIns="0" rIns="0" bIns="0" anchor="b">
            <a:noAutofit/>
          </a:bodyPr>
          <a:lstStyle>
            <a:lvl1pPr marL="0" indent="0">
              <a:lnSpc>
                <a:spcPts val="8200"/>
              </a:lnSpc>
              <a:buNone/>
              <a:defRPr sz="7400" b="0" i="0">
                <a:solidFill>
                  <a:schemeClr val="bg1"/>
                </a:solidFill>
                <a:latin typeface="Arial" panose="020B0604020202020204" pitchFamily="34" charset="0"/>
              </a:defRPr>
            </a:lvl1pPr>
          </a:lstStyle>
          <a:p>
            <a:pPr lvl="0"/>
            <a:r>
              <a:rPr lang="en-US" dirty="0"/>
              <a:t>Thank you</a:t>
            </a:r>
          </a:p>
        </p:txBody>
      </p:sp>
      <p:pic>
        <p:nvPicPr>
          <p:cNvPr id="8" name="Picture 7">
            <a:extLst>
              <a:ext uri="{FF2B5EF4-FFF2-40B4-BE49-F238E27FC236}">
                <a16:creationId xmlns:a16="http://schemas.microsoft.com/office/drawing/2014/main" id="{A02924D2-173E-704F-B6C4-2D762007BAC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668" y="342900"/>
            <a:ext cx="1381539" cy="439580"/>
          </a:xfrm>
          <a:prstGeom prst="rect">
            <a:avLst/>
          </a:prstGeom>
        </p:spPr>
      </p:pic>
      <p:sp>
        <p:nvSpPr>
          <p:cNvPr id="5" name="Text Placeholder 3">
            <a:extLst>
              <a:ext uri="{FF2B5EF4-FFF2-40B4-BE49-F238E27FC236}">
                <a16:creationId xmlns:a16="http://schemas.microsoft.com/office/drawing/2014/main" id="{40255C1A-8C98-3045-A04D-F9D8B00E1D44}"/>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Tree>
    <p:extLst>
      <p:ext uri="{BB962C8B-B14F-4D97-AF65-F5344CB8AC3E}">
        <p14:creationId xmlns:p14="http://schemas.microsoft.com/office/powerpoint/2010/main" val="44338249"/>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accent3"/>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A98ECEF-1C03-9345-9A2A-7C30D07CC70C}"/>
              </a:ext>
            </a:extLst>
          </p:cNvPr>
          <p:cNvPicPr>
            <a:picLocks noChangeAspect="1"/>
          </p:cNvPicPr>
          <p:nvPr userDrawn="1"/>
        </p:nvPicPr>
        <p:blipFill>
          <a:blip r:embed="rId2"/>
          <a:stretch>
            <a:fillRect/>
          </a:stretch>
        </p:blipFill>
        <p:spPr>
          <a:xfrm>
            <a:off x="230668" y="342900"/>
            <a:ext cx="1381538" cy="439581"/>
          </a:xfrm>
          <a:prstGeom prst="rect">
            <a:avLst/>
          </a:prstGeom>
        </p:spPr>
      </p:pic>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18440" y="3045460"/>
            <a:ext cx="5867400" cy="2362199"/>
          </a:xfrm>
          <a:prstGeom prst="rect">
            <a:avLst/>
          </a:prstGeom>
        </p:spPr>
        <p:txBody>
          <a:bodyPr lIns="0" tIns="0" rIns="0" bIns="0" anchor="b">
            <a:noAutofit/>
          </a:bodyPr>
          <a:lstStyle>
            <a:lvl1pPr marL="0" indent="0">
              <a:lnSpc>
                <a:spcPts val="8200"/>
              </a:lnSpc>
              <a:buNone/>
              <a:defRPr sz="7400" b="0" i="0">
                <a:solidFill>
                  <a:srgbClr val="042315"/>
                </a:solidFill>
                <a:latin typeface="Arial" panose="020B0604020202020204" pitchFamily="34" charset="0"/>
              </a:defRPr>
            </a:lvl1pPr>
          </a:lstStyle>
          <a:p>
            <a:pPr lvl="0"/>
            <a:r>
              <a:rPr lang="en-US" dirty="0"/>
              <a:t>Thank you</a:t>
            </a:r>
          </a:p>
        </p:txBody>
      </p:sp>
      <p:sp>
        <p:nvSpPr>
          <p:cNvPr id="6" name="Text Placeholder 3">
            <a:extLst>
              <a:ext uri="{FF2B5EF4-FFF2-40B4-BE49-F238E27FC236}">
                <a16:creationId xmlns:a16="http://schemas.microsoft.com/office/drawing/2014/main" id="{CCBD17F1-1E79-1B44-8A60-7E2CF4ABDAC4}"/>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rgbClr val="042315"/>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7" name="Picture 6">
            <a:extLst>
              <a:ext uri="{FF2B5EF4-FFF2-40B4-BE49-F238E27FC236}">
                <a16:creationId xmlns:a16="http://schemas.microsoft.com/office/drawing/2014/main" id="{9F6C5A2E-85AC-654A-9BAD-F576A80AACE0}"/>
              </a:ext>
            </a:extLst>
          </p:cNvPr>
          <p:cNvPicPr>
            <a:picLocks/>
          </p:cNvPicPr>
          <p:nvPr userDrawn="1"/>
        </p:nvPicPr>
        <p:blipFill rotWithShape="1">
          <a:blip r:embed="rId3"/>
          <a:srcRect r="59504"/>
          <a:stretch/>
        </p:blipFill>
        <p:spPr>
          <a:xfrm>
            <a:off x="7223861" y="0"/>
            <a:ext cx="4968139" cy="6858000"/>
          </a:xfrm>
          <a:prstGeom prst="rect">
            <a:avLst/>
          </a:prstGeom>
        </p:spPr>
      </p:pic>
    </p:spTree>
    <p:extLst>
      <p:ext uri="{BB962C8B-B14F-4D97-AF65-F5344CB8AC3E}">
        <p14:creationId xmlns:p14="http://schemas.microsoft.com/office/powerpoint/2010/main" val="1838207322"/>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Spruce">
    <p:bg>
      <p:bgPr>
        <a:solidFill>
          <a:srgbClr val="29707A"/>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28600" y="3037840"/>
            <a:ext cx="5867400" cy="2359910"/>
          </a:xfrm>
          <a:prstGeom prst="rect">
            <a:avLst/>
          </a:prstGeom>
        </p:spPr>
        <p:txBody>
          <a:bodyPr lIns="0" tIns="0" rIns="0" bIns="0" anchor="b">
            <a:noAutofit/>
          </a:bodyPr>
          <a:lstStyle>
            <a:lvl1pPr marL="0" indent="0">
              <a:lnSpc>
                <a:spcPts val="8200"/>
              </a:lnSpc>
              <a:buNone/>
              <a:defRPr sz="7400" b="0" i="0">
                <a:solidFill>
                  <a:schemeClr val="bg1"/>
                </a:solidFill>
                <a:latin typeface="Arial" panose="020B0604020202020204" pitchFamily="34" charset="0"/>
              </a:defRPr>
            </a:lvl1pPr>
          </a:lstStyle>
          <a:p>
            <a:pPr lvl="0"/>
            <a:r>
              <a:rPr lang="en-US" dirty="0"/>
              <a:t>Thank you</a:t>
            </a:r>
          </a:p>
        </p:txBody>
      </p:sp>
      <p:pic>
        <p:nvPicPr>
          <p:cNvPr id="8" name="Picture 7">
            <a:extLst>
              <a:ext uri="{FF2B5EF4-FFF2-40B4-BE49-F238E27FC236}">
                <a16:creationId xmlns:a16="http://schemas.microsoft.com/office/drawing/2014/main" id="{A02924D2-173E-704F-B6C4-2D762007BAC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668" y="342900"/>
            <a:ext cx="1381539" cy="439580"/>
          </a:xfrm>
          <a:prstGeom prst="rect">
            <a:avLst/>
          </a:prstGeom>
        </p:spPr>
      </p:pic>
      <p:sp>
        <p:nvSpPr>
          <p:cNvPr id="5" name="Text Placeholder 3">
            <a:extLst>
              <a:ext uri="{FF2B5EF4-FFF2-40B4-BE49-F238E27FC236}">
                <a16:creationId xmlns:a16="http://schemas.microsoft.com/office/drawing/2014/main" id="{40255C1A-8C98-3045-A04D-F9D8B00E1D44}"/>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7" name="Picture 6" descr="A picture containing dark&#10;&#10;Description automatically generated">
            <a:extLst>
              <a:ext uri="{FF2B5EF4-FFF2-40B4-BE49-F238E27FC236}">
                <a16:creationId xmlns:a16="http://schemas.microsoft.com/office/drawing/2014/main" id="{7B1E0E6A-AC59-E446-97E9-428E25AE548F}"/>
              </a:ext>
            </a:extLst>
          </p:cNvPr>
          <p:cNvPicPr>
            <a:picLocks noChangeAspect="1"/>
          </p:cNvPicPr>
          <p:nvPr userDrawn="1"/>
        </p:nvPicPr>
        <p:blipFill rotWithShape="1">
          <a:blip r:embed="rId3"/>
          <a:srcRect l="61715" r="-11389"/>
          <a:stretch/>
        </p:blipFill>
        <p:spPr>
          <a:xfrm>
            <a:off x="7642822" y="0"/>
            <a:ext cx="6056243" cy="6858000"/>
          </a:xfrm>
          <a:prstGeom prst="rect">
            <a:avLst/>
          </a:prstGeom>
        </p:spPr>
      </p:pic>
    </p:spTree>
    <p:extLst>
      <p:ext uri="{BB962C8B-B14F-4D97-AF65-F5344CB8AC3E}">
        <p14:creationId xmlns:p14="http://schemas.microsoft.com/office/powerpoint/2010/main" val="2216970202"/>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Deep Forest">
    <p:bg>
      <p:bgPr>
        <a:solidFill>
          <a:srgbClr val="042315"/>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28600" y="3037840"/>
            <a:ext cx="5867400" cy="2359910"/>
          </a:xfrm>
          <a:prstGeom prst="rect">
            <a:avLst/>
          </a:prstGeom>
        </p:spPr>
        <p:txBody>
          <a:bodyPr lIns="0" tIns="0" rIns="0" bIns="0" anchor="b">
            <a:noAutofit/>
          </a:bodyPr>
          <a:lstStyle>
            <a:lvl1pPr marL="0" indent="0">
              <a:lnSpc>
                <a:spcPts val="8200"/>
              </a:lnSpc>
              <a:buNone/>
              <a:defRPr sz="7400" b="0" i="0">
                <a:solidFill>
                  <a:schemeClr val="bg1"/>
                </a:solidFill>
                <a:latin typeface="Arial" panose="020B0604020202020204" pitchFamily="34" charset="0"/>
              </a:defRPr>
            </a:lvl1pPr>
          </a:lstStyle>
          <a:p>
            <a:pPr lvl="0"/>
            <a:r>
              <a:rPr lang="en-US" dirty="0"/>
              <a:t>Thank you</a:t>
            </a:r>
          </a:p>
        </p:txBody>
      </p:sp>
      <p:pic>
        <p:nvPicPr>
          <p:cNvPr id="8" name="Picture 7">
            <a:extLst>
              <a:ext uri="{FF2B5EF4-FFF2-40B4-BE49-F238E27FC236}">
                <a16:creationId xmlns:a16="http://schemas.microsoft.com/office/drawing/2014/main" id="{A02924D2-173E-704F-B6C4-2D762007BAC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668" y="342900"/>
            <a:ext cx="1381539" cy="439580"/>
          </a:xfrm>
          <a:prstGeom prst="rect">
            <a:avLst/>
          </a:prstGeom>
        </p:spPr>
      </p:pic>
      <p:sp>
        <p:nvSpPr>
          <p:cNvPr id="5" name="Text Placeholder 3">
            <a:extLst>
              <a:ext uri="{FF2B5EF4-FFF2-40B4-BE49-F238E27FC236}">
                <a16:creationId xmlns:a16="http://schemas.microsoft.com/office/drawing/2014/main" id="{40255C1A-8C98-3045-A04D-F9D8B00E1D44}"/>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Tree>
    <p:extLst>
      <p:ext uri="{BB962C8B-B14F-4D97-AF65-F5344CB8AC3E}">
        <p14:creationId xmlns:p14="http://schemas.microsoft.com/office/powerpoint/2010/main" val="1471462718"/>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Dark Stone">
    <p:bg>
      <p:bgPr>
        <a:solidFill>
          <a:srgbClr val="3D3C3C"/>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28600" y="3037840"/>
            <a:ext cx="5867400" cy="2359910"/>
          </a:xfrm>
          <a:prstGeom prst="rect">
            <a:avLst/>
          </a:prstGeom>
        </p:spPr>
        <p:txBody>
          <a:bodyPr lIns="0" tIns="0" rIns="0" bIns="0" anchor="b">
            <a:noAutofit/>
          </a:bodyPr>
          <a:lstStyle>
            <a:lvl1pPr marL="0" indent="0">
              <a:lnSpc>
                <a:spcPts val="8200"/>
              </a:lnSpc>
              <a:buNone/>
              <a:defRPr sz="7400" b="0" i="0">
                <a:solidFill>
                  <a:schemeClr val="bg1"/>
                </a:solidFill>
                <a:latin typeface="Arial" panose="020B0604020202020204" pitchFamily="34" charset="0"/>
              </a:defRPr>
            </a:lvl1pPr>
          </a:lstStyle>
          <a:p>
            <a:pPr lvl="0"/>
            <a:r>
              <a:rPr lang="en-US" dirty="0"/>
              <a:t>Thank you</a:t>
            </a:r>
          </a:p>
        </p:txBody>
      </p:sp>
      <p:pic>
        <p:nvPicPr>
          <p:cNvPr id="8" name="Picture 7">
            <a:extLst>
              <a:ext uri="{FF2B5EF4-FFF2-40B4-BE49-F238E27FC236}">
                <a16:creationId xmlns:a16="http://schemas.microsoft.com/office/drawing/2014/main" id="{A02924D2-173E-704F-B6C4-2D762007BAC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668" y="342900"/>
            <a:ext cx="1381539" cy="439580"/>
          </a:xfrm>
          <a:prstGeom prst="rect">
            <a:avLst/>
          </a:prstGeom>
        </p:spPr>
      </p:pic>
      <p:sp>
        <p:nvSpPr>
          <p:cNvPr id="5" name="Text Placeholder 3">
            <a:extLst>
              <a:ext uri="{FF2B5EF4-FFF2-40B4-BE49-F238E27FC236}">
                <a16:creationId xmlns:a16="http://schemas.microsoft.com/office/drawing/2014/main" id="{40255C1A-8C98-3045-A04D-F9D8B00E1D44}"/>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Tree>
    <p:extLst>
      <p:ext uri="{BB962C8B-B14F-4D97-AF65-F5344CB8AC3E}">
        <p14:creationId xmlns:p14="http://schemas.microsoft.com/office/powerpoint/2010/main" val="1098479988"/>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ort Title 2">
    <p:bg>
      <p:bgPr>
        <a:solidFill>
          <a:srgbClr val="4CDD84"/>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B7E210A-CC7B-864B-AC6F-C7E9E7BC7B2B}"/>
              </a:ext>
            </a:extLst>
          </p:cNvPr>
          <p:cNvSpPr>
            <a:spLocks noGrp="1"/>
          </p:cNvSpPr>
          <p:nvPr>
            <p:ph type="body" sz="quarter" idx="16" hasCustomPrompt="1"/>
          </p:nvPr>
        </p:nvSpPr>
        <p:spPr>
          <a:xfrm>
            <a:off x="217311" y="3699369"/>
            <a:ext cx="11734800" cy="2651760"/>
          </a:xfrm>
          <a:prstGeom prst="rect">
            <a:avLst/>
          </a:prstGeom>
        </p:spPr>
        <p:txBody>
          <a:bodyPr lIns="0" tIns="0" rIns="0" bIns="0" anchor="b">
            <a:noAutofit/>
          </a:bodyPr>
          <a:lstStyle>
            <a:lvl1pPr marL="0" indent="0">
              <a:buNone/>
              <a:defRPr sz="11500" b="0" i="0">
                <a:solidFill>
                  <a:srgbClr val="042315"/>
                </a:solidFill>
                <a:latin typeface="Arial" panose="020B0604020202020204" pitchFamily="34" charset="0"/>
              </a:defRPr>
            </a:lvl1pPr>
          </a:lstStyle>
          <a:p>
            <a:pPr lvl="0"/>
            <a:r>
              <a:rPr lang="en-US" dirty="0"/>
              <a:t>Title goes here</a:t>
            </a:r>
          </a:p>
        </p:txBody>
      </p:sp>
      <p:sp>
        <p:nvSpPr>
          <p:cNvPr id="6" name="Text Placeholder 5">
            <a:extLst>
              <a:ext uri="{FF2B5EF4-FFF2-40B4-BE49-F238E27FC236}">
                <a16:creationId xmlns:a16="http://schemas.microsoft.com/office/drawing/2014/main" id="{5F4A87DD-957F-6E4C-87FA-7402322BD111}"/>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rgbClr val="042315"/>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9" name="Text Placeholder 21">
            <a:extLst>
              <a:ext uri="{FF2B5EF4-FFF2-40B4-BE49-F238E27FC236}">
                <a16:creationId xmlns:a16="http://schemas.microsoft.com/office/drawing/2014/main" id="{BA051F55-DD70-AD45-9776-3723F17DB84F}"/>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rgbClr val="042315"/>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
        <p:nvSpPr>
          <p:cNvPr id="12" name="Text Placeholder 3">
            <a:extLst>
              <a:ext uri="{FF2B5EF4-FFF2-40B4-BE49-F238E27FC236}">
                <a16:creationId xmlns:a16="http://schemas.microsoft.com/office/drawing/2014/main" id="{01F1864E-4A1D-E640-AA2F-C5487E5EB324}"/>
              </a:ext>
            </a:extLst>
          </p:cNvPr>
          <p:cNvSpPr>
            <a:spLocks noGrp="1"/>
          </p:cNvSpPr>
          <p:nvPr>
            <p:ph type="body" sz="quarter" idx="13" hasCustomPrompt="1"/>
          </p:nvPr>
        </p:nvSpPr>
        <p:spPr>
          <a:xfrm>
            <a:off x="240828" y="6366302"/>
            <a:ext cx="2616994" cy="174086"/>
          </a:xfrm>
          <a:prstGeom prst="rect">
            <a:avLst/>
          </a:prstGeom>
        </p:spPr>
        <p:txBody>
          <a:bodyPr lIns="0" tIns="0" rIns="0" bIns="0">
            <a:noAutofit/>
          </a:bodyPr>
          <a:lstStyle>
            <a:lvl1pPr marL="0" indent="0">
              <a:buNone/>
              <a:defRPr sz="1200" b="0" i="0">
                <a:solidFill>
                  <a:srgbClr val="042315"/>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10" name="Picture 9">
            <a:extLst>
              <a:ext uri="{FF2B5EF4-FFF2-40B4-BE49-F238E27FC236}">
                <a16:creationId xmlns:a16="http://schemas.microsoft.com/office/drawing/2014/main" id="{8A1D029C-7A8D-C547-9427-8AD9CAEC58C8}"/>
              </a:ext>
            </a:extLst>
          </p:cNvPr>
          <p:cNvPicPr>
            <a:picLocks noChangeAspect="1"/>
          </p:cNvPicPr>
          <p:nvPr userDrawn="1"/>
        </p:nvPicPr>
        <p:blipFill>
          <a:blip r:embed="rId2"/>
          <a:srcRect/>
          <a:stretch/>
        </p:blipFill>
        <p:spPr>
          <a:xfrm>
            <a:off x="233680" y="342900"/>
            <a:ext cx="1382177" cy="439783"/>
          </a:xfrm>
          <a:prstGeom prst="rect">
            <a:avLst/>
          </a:prstGeom>
        </p:spPr>
      </p:pic>
    </p:spTree>
    <p:extLst>
      <p:ext uri="{BB962C8B-B14F-4D97-AF65-F5344CB8AC3E}">
        <p14:creationId xmlns:p14="http://schemas.microsoft.com/office/powerpoint/2010/main" val="326310410"/>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4">
    <p:bg>
      <p:bgPr>
        <a:solidFill>
          <a:srgbClr val="F2F1EE"/>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18440" y="3045460"/>
            <a:ext cx="5867400" cy="2362199"/>
          </a:xfrm>
          <a:prstGeom prst="rect">
            <a:avLst/>
          </a:prstGeom>
        </p:spPr>
        <p:txBody>
          <a:bodyPr lIns="0" tIns="0" rIns="0" bIns="0" anchor="b">
            <a:noAutofit/>
          </a:bodyPr>
          <a:lstStyle>
            <a:lvl1pPr marL="0" indent="0">
              <a:lnSpc>
                <a:spcPts val="8200"/>
              </a:lnSpc>
              <a:buNone/>
              <a:defRPr sz="7400" b="0" i="0">
                <a:solidFill>
                  <a:srgbClr val="FF462D"/>
                </a:solidFill>
                <a:latin typeface="Arial" panose="020B0604020202020204" pitchFamily="34" charset="0"/>
              </a:defRPr>
            </a:lvl1pPr>
          </a:lstStyle>
          <a:p>
            <a:pPr lvl="0"/>
            <a:r>
              <a:rPr lang="en-US" dirty="0"/>
              <a:t>Thank you</a:t>
            </a:r>
          </a:p>
        </p:txBody>
      </p:sp>
      <p:sp>
        <p:nvSpPr>
          <p:cNvPr id="6" name="Text Placeholder 3">
            <a:extLst>
              <a:ext uri="{FF2B5EF4-FFF2-40B4-BE49-F238E27FC236}">
                <a16:creationId xmlns:a16="http://schemas.microsoft.com/office/drawing/2014/main" id="{CCBD17F1-1E79-1B44-8A60-7E2CF4ABDAC4}"/>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rgbClr val="FF462D"/>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7" name="Picture 6">
            <a:extLst>
              <a:ext uri="{FF2B5EF4-FFF2-40B4-BE49-F238E27FC236}">
                <a16:creationId xmlns:a16="http://schemas.microsoft.com/office/drawing/2014/main" id="{8BC60139-1248-334B-B24C-B4649A5459F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668" y="342900"/>
            <a:ext cx="1381538" cy="439580"/>
          </a:xfrm>
          <a:prstGeom prst="rect">
            <a:avLst/>
          </a:prstGeom>
        </p:spPr>
      </p:pic>
      <p:pic>
        <p:nvPicPr>
          <p:cNvPr id="10" name="Picture 9">
            <a:extLst>
              <a:ext uri="{FF2B5EF4-FFF2-40B4-BE49-F238E27FC236}">
                <a16:creationId xmlns:a16="http://schemas.microsoft.com/office/drawing/2014/main" id="{E8C3E505-6D93-2D43-B918-BEA3084CDA7F}"/>
              </a:ext>
            </a:extLst>
          </p:cNvPr>
          <p:cNvPicPr>
            <a:picLocks noChangeAspect="1"/>
          </p:cNvPicPr>
          <p:nvPr userDrawn="1"/>
        </p:nvPicPr>
        <p:blipFill rotWithShape="1">
          <a:blip r:embed="rId3"/>
          <a:srcRect r="52528"/>
          <a:stretch/>
        </p:blipFill>
        <p:spPr>
          <a:xfrm>
            <a:off x="6240464" y="0"/>
            <a:ext cx="5951536" cy="6858000"/>
          </a:xfrm>
          <a:prstGeom prst="rect">
            <a:avLst/>
          </a:prstGeom>
        </p:spPr>
      </p:pic>
    </p:spTree>
    <p:extLst>
      <p:ext uri="{BB962C8B-B14F-4D97-AF65-F5344CB8AC3E}">
        <p14:creationId xmlns:p14="http://schemas.microsoft.com/office/powerpoint/2010/main" val="556849192"/>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5">
    <p:bg>
      <p:bgPr>
        <a:solidFill>
          <a:srgbClr val="E4F4F1"/>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18440" y="3045460"/>
            <a:ext cx="5867400" cy="2362199"/>
          </a:xfrm>
          <a:prstGeom prst="rect">
            <a:avLst/>
          </a:prstGeom>
        </p:spPr>
        <p:txBody>
          <a:bodyPr lIns="0" tIns="0" rIns="0" bIns="0" anchor="b">
            <a:noAutofit/>
          </a:bodyPr>
          <a:lstStyle>
            <a:lvl1pPr marL="0" indent="0">
              <a:lnSpc>
                <a:spcPts val="8200"/>
              </a:lnSpc>
              <a:buNone/>
              <a:defRPr sz="7400" b="0" i="0">
                <a:solidFill>
                  <a:srgbClr val="FF462D"/>
                </a:solidFill>
                <a:latin typeface="Arial" panose="020B0604020202020204" pitchFamily="34" charset="0"/>
              </a:defRPr>
            </a:lvl1pPr>
          </a:lstStyle>
          <a:p>
            <a:pPr lvl="0"/>
            <a:r>
              <a:rPr lang="en-US" dirty="0"/>
              <a:t>Thank you</a:t>
            </a:r>
          </a:p>
        </p:txBody>
      </p:sp>
      <p:sp>
        <p:nvSpPr>
          <p:cNvPr id="6" name="Text Placeholder 3">
            <a:extLst>
              <a:ext uri="{FF2B5EF4-FFF2-40B4-BE49-F238E27FC236}">
                <a16:creationId xmlns:a16="http://schemas.microsoft.com/office/drawing/2014/main" id="{CCBD17F1-1E79-1B44-8A60-7E2CF4ABDAC4}"/>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rgbClr val="FF462D"/>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7" name="Picture 6">
            <a:extLst>
              <a:ext uri="{FF2B5EF4-FFF2-40B4-BE49-F238E27FC236}">
                <a16:creationId xmlns:a16="http://schemas.microsoft.com/office/drawing/2014/main" id="{8BC60139-1248-334B-B24C-B4649A5459F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0668" y="342900"/>
            <a:ext cx="1381538" cy="439580"/>
          </a:xfrm>
          <a:prstGeom prst="rect">
            <a:avLst/>
          </a:prstGeom>
        </p:spPr>
      </p:pic>
      <p:pic>
        <p:nvPicPr>
          <p:cNvPr id="10" name="Picture 9">
            <a:extLst>
              <a:ext uri="{FF2B5EF4-FFF2-40B4-BE49-F238E27FC236}">
                <a16:creationId xmlns:a16="http://schemas.microsoft.com/office/drawing/2014/main" id="{E8C3E505-6D93-2D43-B918-BEA3084CDA7F}"/>
              </a:ext>
            </a:extLst>
          </p:cNvPr>
          <p:cNvPicPr>
            <a:picLocks noChangeAspect="1"/>
          </p:cNvPicPr>
          <p:nvPr userDrawn="1"/>
        </p:nvPicPr>
        <p:blipFill rotWithShape="1">
          <a:blip r:embed="rId3"/>
          <a:srcRect r="52528"/>
          <a:stretch/>
        </p:blipFill>
        <p:spPr>
          <a:xfrm>
            <a:off x="6240464" y="0"/>
            <a:ext cx="5951536" cy="6858000"/>
          </a:xfrm>
          <a:prstGeom prst="rect">
            <a:avLst/>
          </a:prstGeom>
        </p:spPr>
      </p:pic>
    </p:spTree>
    <p:extLst>
      <p:ext uri="{BB962C8B-B14F-4D97-AF65-F5344CB8AC3E}">
        <p14:creationId xmlns:p14="http://schemas.microsoft.com/office/powerpoint/2010/main" val="1330979471"/>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 Chapter Divider Warm Red">
    <p:bg>
      <p:bgPr>
        <a:solidFill>
          <a:schemeClr val="accent1"/>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D4BA1A07-99D9-3B4B-A9A3-00AA4EB93986}"/>
              </a:ext>
            </a:extLst>
          </p:cNvPr>
          <p:cNvSpPr>
            <a:spLocks noGrp="1"/>
          </p:cNvSpPr>
          <p:nvPr>
            <p:ph type="body" sz="quarter" idx="18" hasCustomPrompt="1"/>
          </p:nvPr>
        </p:nvSpPr>
        <p:spPr>
          <a:xfrm>
            <a:off x="1524000" y="4233747"/>
            <a:ext cx="9144000" cy="2133600"/>
          </a:xfrm>
          <a:prstGeom prst="rect">
            <a:avLst/>
          </a:prstGeom>
        </p:spPr>
        <p:txBody>
          <a:bodyPr lIns="0" tIns="0" rIns="0" bIns="0">
            <a:noAutofit/>
          </a:bodyPr>
          <a:lstStyle>
            <a:lvl1pPr marL="0" indent="0">
              <a:buNone/>
              <a:defRPr sz="1600" b="0" i="0">
                <a:solidFill>
                  <a:schemeClr val="bg1"/>
                </a:solidFill>
                <a:latin typeface="Arial" panose="020B0604020202020204" pitchFamily="34" charset="0"/>
              </a:defRPr>
            </a:lvl1pPr>
          </a:lstStyle>
          <a:p>
            <a:pPr lvl="0"/>
            <a:r>
              <a:rPr lang="en-US" dirty="0"/>
              <a:t>Insert description here</a:t>
            </a:r>
          </a:p>
        </p:txBody>
      </p:sp>
      <p:pic>
        <p:nvPicPr>
          <p:cNvPr id="6" name="Picture 5" descr="A picture containing text, clipart&#10;&#10;Description automatically generated">
            <a:extLst>
              <a:ext uri="{FF2B5EF4-FFF2-40B4-BE49-F238E27FC236}">
                <a16:creationId xmlns:a16="http://schemas.microsoft.com/office/drawing/2014/main" id="{5229D3AC-DF5C-B347-B57F-C7E6CB695211}"/>
              </a:ext>
            </a:extLst>
          </p:cNvPr>
          <p:cNvPicPr>
            <a:picLocks noChangeAspect="1"/>
          </p:cNvPicPr>
          <p:nvPr userDrawn="1"/>
        </p:nvPicPr>
        <p:blipFill>
          <a:blip r:embed="rId2"/>
          <a:stretch>
            <a:fillRect/>
          </a:stretch>
        </p:blipFill>
        <p:spPr>
          <a:xfrm>
            <a:off x="239751" y="6333894"/>
            <a:ext cx="730346" cy="232382"/>
          </a:xfrm>
          <a:prstGeom prst="rect">
            <a:avLst/>
          </a:prstGeom>
        </p:spPr>
      </p:pic>
      <p:sp>
        <p:nvSpPr>
          <p:cNvPr id="10" name="Content Placeholder 2">
            <a:extLst>
              <a:ext uri="{FF2B5EF4-FFF2-40B4-BE49-F238E27FC236}">
                <a16:creationId xmlns:a16="http://schemas.microsoft.com/office/drawing/2014/main" id="{6BA02E57-1773-634E-B091-E6854E5F92B1}"/>
              </a:ext>
            </a:extLst>
          </p:cNvPr>
          <p:cNvSpPr>
            <a:spLocks noGrp="1"/>
          </p:cNvSpPr>
          <p:nvPr>
            <p:ph idx="17" hasCustomPrompt="1"/>
          </p:nvPr>
        </p:nvSpPr>
        <p:spPr>
          <a:xfrm>
            <a:off x="200172" y="123512"/>
            <a:ext cx="1223963" cy="900113"/>
          </a:xfrm>
          <a:prstGeom prst="rect">
            <a:avLst/>
          </a:prstGeom>
          <a:noFill/>
          <a:ln>
            <a:noFill/>
          </a:ln>
        </p:spPr>
        <p:txBody>
          <a:bodyPr lIns="0" tIns="0" rIns="0" bIns="0" anchor="t">
            <a:noAutofit/>
          </a:bodyPr>
          <a:lstStyle>
            <a:lvl1pPr marL="0" indent="0" algn="l">
              <a:lnSpc>
                <a:spcPct val="100000"/>
              </a:lnSpc>
              <a:buNone/>
              <a:defRPr sz="6700" b="0" i="0">
                <a:ln w="12700">
                  <a:solidFill>
                    <a:schemeClr val="bg1"/>
                  </a:solidFill>
                </a:ln>
                <a:noFill/>
                <a:latin typeface="Arial" panose="020B0604020202020204" pitchFamily="34" charset="0"/>
              </a:defRPr>
            </a:lvl1pPr>
          </a:lstStyle>
          <a:p>
            <a:pPr lvl="0"/>
            <a:r>
              <a:rPr lang="en-US" dirty="0"/>
              <a:t>02</a:t>
            </a:r>
          </a:p>
        </p:txBody>
      </p:sp>
      <p:sp>
        <p:nvSpPr>
          <p:cNvPr id="11" name="Content Placeholder 2">
            <a:extLst>
              <a:ext uri="{FF2B5EF4-FFF2-40B4-BE49-F238E27FC236}">
                <a16:creationId xmlns:a16="http://schemas.microsoft.com/office/drawing/2014/main" id="{366DB95B-F03E-F34F-B1E2-6A7D504B110B}"/>
              </a:ext>
            </a:extLst>
          </p:cNvPr>
          <p:cNvSpPr>
            <a:spLocks noGrp="1"/>
          </p:cNvSpPr>
          <p:nvPr>
            <p:ph idx="16" hasCustomPrompt="1"/>
          </p:nvPr>
        </p:nvSpPr>
        <p:spPr>
          <a:xfrm>
            <a:off x="1497762" y="133137"/>
            <a:ext cx="9166302" cy="287871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dirty="0"/>
              <a:t>Chapter</a:t>
            </a:r>
          </a:p>
        </p:txBody>
      </p:sp>
    </p:spTree>
    <p:extLst>
      <p:ext uri="{BB962C8B-B14F-4D97-AF65-F5344CB8AC3E}">
        <p14:creationId xmlns:p14="http://schemas.microsoft.com/office/powerpoint/2010/main" val="2854136158"/>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 Chapter Divider Green">
    <p:bg>
      <p:bgPr>
        <a:solidFill>
          <a:schemeClr val="accent3"/>
        </a:solidFill>
        <a:effectLst/>
      </p:bgPr>
    </p:bg>
    <p:spTree>
      <p:nvGrpSpPr>
        <p:cNvPr id="1" name=""/>
        <p:cNvGrpSpPr/>
        <p:nvPr/>
      </p:nvGrpSpPr>
      <p:grpSpPr>
        <a:xfrm>
          <a:off x="0" y="0"/>
          <a:ext cx="0" cy="0"/>
          <a:chOff x="0" y="0"/>
          <a:chExt cx="0" cy="0"/>
        </a:xfrm>
      </p:grpSpPr>
      <p:sp>
        <p:nvSpPr>
          <p:cNvPr id="7" name="Text Placeholder 7">
            <a:extLst>
              <a:ext uri="{FF2B5EF4-FFF2-40B4-BE49-F238E27FC236}">
                <a16:creationId xmlns:a16="http://schemas.microsoft.com/office/drawing/2014/main" id="{137EA74C-DA8D-E649-936D-35DAC3DD0645}"/>
              </a:ext>
            </a:extLst>
          </p:cNvPr>
          <p:cNvSpPr>
            <a:spLocks noGrp="1"/>
          </p:cNvSpPr>
          <p:nvPr>
            <p:ph type="body" sz="quarter" idx="18" hasCustomPrompt="1"/>
          </p:nvPr>
        </p:nvSpPr>
        <p:spPr>
          <a:xfrm>
            <a:off x="1524000" y="4233747"/>
            <a:ext cx="9144000" cy="2133600"/>
          </a:xfrm>
          <a:prstGeom prst="rect">
            <a:avLst/>
          </a:prstGeom>
        </p:spPr>
        <p:txBody>
          <a:bodyPr lIns="0" tIns="0" rIns="0" bIns="0">
            <a:noAutofit/>
          </a:bodyPr>
          <a:lstStyle>
            <a:lvl1pPr marL="0" indent="0">
              <a:buNone/>
              <a:defRPr sz="1600" b="0" i="0">
                <a:solidFill>
                  <a:srgbClr val="042315"/>
                </a:solidFill>
                <a:latin typeface="Arial" panose="020B0604020202020204" pitchFamily="34" charset="0"/>
              </a:defRPr>
            </a:lvl1pPr>
          </a:lstStyle>
          <a:p>
            <a:pPr lvl="0"/>
            <a:r>
              <a:rPr lang="en-US" dirty="0"/>
              <a:t>Insert description here</a:t>
            </a:r>
          </a:p>
        </p:txBody>
      </p:sp>
      <p:pic>
        <p:nvPicPr>
          <p:cNvPr id="10" name="Picture 9">
            <a:extLst>
              <a:ext uri="{FF2B5EF4-FFF2-40B4-BE49-F238E27FC236}">
                <a16:creationId xmlns:a16="http://schemas.microsoft.com/office/drawing/2014/main" id="{C88309BA-99AB-D042-9BA5-FC2F85D9AFF6}"/>
              </a:ext>
            </a:extLst>
          </p:cNvPr>
          <p:cNvPicPr>
            <a:picLocks noChangeAspect="1"/>
          </p:cNvPicPr>
          <p:nvPr userDrawn="1"/>
        </p:nvPicPr>
        <p:blipFill>
          <a:blip r:embed="rId2"/>
          <a:stretch>
            <a:fillRect/>
          </a:stretch>
        </p:blipFill>
        <p:spPr>
          <a:xfrm>
            <a:off x="232561" y="6343601"/>
            <a:ext cx="730343" cy="232381"/>
          </a:xfrm>
          <a:prstGeom prst="rect">
            <a:avLst/>
          </a:prstGeom>
        </p:spPr>
      </p:pic>
      <p:sp>
        <p:nvSpPr>
          <p:cNvPr id="6" name="Content Placeholder 2">
            <a:extLst>
              <a:ext uri="{FF2B5EF4-FFF2-40B4-BE49-F238E27FC236}">
                <a16:creationId xmlns:a16="http://schemas.microsoft.com/office/drawing/2014/main" id="{1B740B18-6645-484B-8B15-0A59E65FA524}"/>
              </a:ext>
            </a:extLst>
          </p:cNvPr>
          <p:cNvSpPr>
            <a:spLocks noGrp="1"/>
          </p:cNvSpPr>
          <p:nvPr>
            <p:ph idx="17" hasCustomPrompt="1"/>
          </p:nvPr>
        </p:nvSpPr>
        <p:spPr>
          <a:xfrm>
            <a:off x="200172" y="123512"/>
            <a:ext cx="1223963" cy="900113"/>
          </a:xfrm>
          <a:prstGeom prst="rect">
            <a:avLst/>
          </a:prstGeom>
          <a:noFill/>
          <a:ln>
            <a:noFill/>
          </a:ln>
        </p:spPr>
        <p:txBody>
          <a:bodyPr lIns="0" tIns="0" rIns="0" bIns="0" anchor="t">
            <a:noAutofit/>
          </a:bodyPr>
          <a:lstStyle>
            <a:lvl1pPr marL="0" indent="0" algn="l">
              <a:lnSpc>
                <a:spcPct val="100000"/>
              </a:lnSpc>
              <a:buNone/>
              <a:defRPr sz="6700" b="0" i="0">
                <a:ln w="12700">
                  <a:solidFill>
                    <a:schemeClr val="tx2"/>
                  </a:solidFill>
                </a:ln>
                <a:noFill/>
                <a:latin typeface="Arial" panose="020B0604020202020204" pitchFamily="34" charset="0"/>
              </a:defRPr>
            </a:lvl1pPr>
          </a:lstStyle>
          <a:p>
            <a:pPr lvl="0"/>
            <a:r>
              <a:rPr lang="en-US" dirty="0"/>
              <a:t>02</a:t>
            </a:r>
          </a:p>
        </p:txBody>
      </p:sp>
      <p:sp>
        <p:nvSpPr>
          <p:cNvPr id="9" name="Content Placeholder 2">
            <a:extLst>
              <a:ext uri="{FF2B5EF4-FFF2-40B4-BE49-F238E27FC236}">
                <a16:creationId xmlns:a16="http://schemas.microsoft.com/office/drawing/2014/main" id="{53A0CD85-27A0-2A46-9BF7-29890DEDF0F5}"/>
              </a:ext>
            </a:extLst>
          </p:cNvPr>
          <p:cNvSpPr>
            <a:spLocks noGrp="1"/>
          </p:cNvSpPr>
          <p:nvPr>
            <p:ph idx="16" hasCustomPrompt="1"/>
          </p:nvPr>
        </p:nvSpPr>
        <p:spPr>
          <a:xfrm>
            <a:off x="1497762" y="133137"/>
            <a:ext cx="9166302" cy="2878717"/>
          </a:xfrm>
          <a:prstGeom prst="rect">
            <a:avLst/>
          </a:prstGeom>
        </p:spPr>
        <p:txBody>
          <a:bodyPr lIns="0" tIns="0" rIns="0" bIns="0" anchor="t">
            <a:noAutofit/>
          </a:bodyPr>
          <a:lstStyle>
            <a:lvl1pPr marL="0" indent="0" algn="l">
              <a:lnSpc>
                <a:spcPct val="100000"/>
              </a:lnSpc>
              <a:buNone/>
              <a:defRPr sz="6700" b="0" i="0">
                <a:ln w="12700">
                  <a:noFill/>
                </a:ln>
                <a:solidFill>
                  <a:schemeClr val="tx2"/>
                </a:solidFill>
                <a:latin typeface="Arial" panose="020B0604020202020204" pitchFamily="34" charset="0"/>
              </a:defRPr>
            </a:lvl1pPr>
          </a:lstStyle>
          <a:p>
            <a:pPr lvl="0"/>
            <a:r>
              <a:rPr lang="en-US" dirty="0"/>
              <a:t>Chapter</a:t>
            </a:r>
          </a:p>
        </p:txBody>
      </p:sp>
    </p:spTree>
    <p:extLst>
      <p:ext uri="{BB962C8B-B14F-4D97-AF65-F5344CB8AC3E}">
        <p14:creationId xmlns:p14="http://schemas.microsoft.com/office/powerpoint/2010/main" val="2405560163"/>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 Chapter Divider Spruce">
    <p:bg>
      <p:bgPr>
        <a:solidFill>
          <a:srgbClr val="29707A"/>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D4BA1A07-99D9-3B4B-A9A3-00AA4EB93986}"/>
              </a:ext>
            </a:extLst>
          </p:cNvPr>
          <p:cNvSpPr>
            <a:spLocks noGrp="1"/>
          </p:cNvSpPr>
          <p:nvPr>
            <p:ph type="body" sz="quarter" idx="18" hasCustomPrompt="1"/>
          </p:nvPr>
        </p:nvSpPr>
        <p:spPr>
          <a:xfrm>
            <a:off x="1524000" y="4233747"/>
            <a:ext cx="9144000" cy="2133600"/>
          </a:xfrm>
          <a:prstGeom prst="rect">
            <a:avLst/>
          </a:prstGeom>
        </p:spPr>
        <p:txBody>
          <a:bodyPr lIns="0" tIns="0" rIns="0" bIns="0">
            <a:noAutofit/>
          </a:bodyPr>
          <a:lstStyle>
            <a:lvl1pPr marL="0" indent="0">
              <a:buNone/>
              <a:defRPr sz="1600" b="0" i="0">
                <a:solidFill>
                  <a:schemeClr val="bg1"/>
                </a:solidFill>
                <a:latin typeface="Arial" panose="020B0604020202020204" pitchFamily="34" charset="0"/>
              </a:defRPr>
            </a:lvl1pPr>
          </a:lstStyle>
          <a:p>
            <a:pPr lvl="0"/>
            <a:r>
              <a:rPr lang="en-US" dirty="0"/>
              <a:t>Insert description here</a:t>
            </a:r>
          </a:p>
        </p:txBody>
      </p:sp>
      <p:pic>
        <p:nvPicPr>
          <p:cNvPr id="6" name="Picture 5" descr="A picture containing text, clipart&#10;&#10;Description automatically generated">
            <a:extLst>
              <a:ext uri="{FF2B5EF4-FFF2-40B4-BE49-F238E27FC236}">
                <a16:creationId xmlns:a16="http://schemas.microsoft.com/office/drawing/2014/main" id="{5229D3AC-DF5C-B347-B57F-C7E6CB695211}"/>
              </a:ext>
            </a:extLst>
          </p:cNvPr>
          <p:cNvPicPr>
            <a:picLocks noChangeAspect="1"/>
          </p:cNvPicPr>
          <p:nvPr userDrawn="1"/>
        </p:nvPicPr>
        <p:blipFill>
          <a:blip r:embed="rId2"/>
          <a:stretch>
            <a:fillRect/>
          </a:stretch>
        </p:blipFill>
        <p:spPr>
          <a:xfrm>
            <a:off x="239751" y="6333894"/>
            <a:ext cx="730346" cy="232382"/>
          </a:xfrm>
          <a:prstGeom prst="rect">
            <a:avLst/>
          </a:prstGeom>
        </p:spPr>
      </p:pic>
      <p:sp>
        <p:nvSpPr>
          <p:cNvPr id="10" name="Content Placeholder 2">
            <a:extLst>
              <a:ext uri="{FF2B5EF4-FFF2-40B4-BE49-F238E27FC236}">
                <a16:creationId xmlns:a16="http://schemas.microsoft.com/office/drawing/2014/main" id="{6BA02E57-1773-634E-B091-E6854E5F92B1}"/>
              </a:ext>
            </a:extLst>
          </p:cNvPr>
          <p:cNvSpPr>
            <a:spLocks noGrp="1"/>
          </p:cNvSpPr>
          <p:nvPr>
            <p:ph idx="17" hasCustomPrompt="1"/>
          </p:nvPr>
        </p:nvSpPr>
        <p:spPr>
          <a:xfrm>
            <a:off x="200172" y="123512"/>
            <a:ext cx="1223963" cy="900113"/>
          </a:xfrm>
          <a:prstGeom prst="rect">
            <a:avLst/>
          </a:prstGeom>
          <a:noFill/>
          <a:ln>
            <a:noFill/>
          </a:ln>
        </p:spPr>
        <p:txBody>
          <a:bodyPr lIns="0" tIns="0" rIns="0" bIns="0" anchor="t">
            <a:noAutofit/>
          </a:bodyPr>
          <a:lstStyle>
            <a:lvl1pPr marL="0" indent="0" algn="l">
              <a:lnSpc>
                <a:spcPct val="100000"/>
              </a:lnSpc>
              <a:buNone/>
              <a:defRPr sz="6700" b="0" i="0">
                <a:ln w="12700">
                  <a:solidFill>
                    <a:schemeClr val="bg1"/>
                  </a:solidFill>
                </a:ln>
                <a:noFill/>
                <a:latin typeface="Arial" panose="020B0604020202020204" pitchFamily="34" charset="0"/>
              </a:defRPr>
            </a:lvl1pPr>
          </a:lstStyle>
          <a:p>
            <a:pPr lvl="0"/>
            <a:r>
              <a:rPr lang="en-US" dirty="0"/>
              <a:t>02</a:t>
            </a:r>
          </a:p>
        </p:txBody>
      </p:sp>
      <p:sp>
        <p:nvSpPr>
          <p:cNvPr id="11" name="Content Placeholder 2">
            <a:extLst>
              <a:ext uri="{FF2B5EF4-FFF2-40B4-BE49-F238E27FC236}">
                <a16:creationId xmlns:a16="http://schemas.microsoft.com/office/drawing/2014/main" id="{366DB95B-F03E-F34F-B1E2-6A7D504B110B}"/>
              </a:ext>
            </a:extLst>
          </p:cNvPr>
          <p:cNvSpPr>
            <a:spLocks noGrp="1"/>
          </p:cNvSpPr>
          <p:nvPr>
            <p:ph idx="16" hasCustomPrompt="1"/>
          </p:nvPr>
        </p:nvSpPr>
        <p:spPr>
          <a:xfrm>
            <a:off x="1497762" y="133137"/>
            <a:ext cx="9166302" cy="287871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dirty="0"/>
              <a:t>Chapter</a:t>
            </a:r>
          </a:p>
        </p:txBody>
      </p:sp>
    </p:spTree>
    <p:extLst>
      <p:ext uri="{BB962C8B-B14F-4D97-AF65-F5344CB8AC3E}">
        <p14:creationId xmlns:p14="http://schemas.microsoft.com/office/powerpoint/2010/main" val="1923333841"/>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 Chapter Divider Deep Forest">
    <p:bg>
      <p:bgPr>
        <a:solidFill>
          <a:srgbClr val="042315"/>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D4BA1A07-99D9-3B4B-A9A3-00AA4EB93986}"/>
              </a:ext>
            </a:extLst>
          </p:cNvPr>
          <p:cNvSpPr>
            <a:spLocks noGrp="1"/>
          </p:cNvSpPr>
          <p:nvPr>
            <p:ph type="body" sz="quarter" idx="18" hasCustomPrompt="1"/>
          </p:nvPr>
        </p:nvSpPr>
        <p:spPr>
          <a:xfrm>
            <a:off x="1524000" y="4233747"/>
            <a:ext cx="9144000" cy="2133600"/>
          </a:xfrm>
          <a:prstGeom prst="rect">
            <a:avLst/>
          </a:prstGeom>
        </p:spPr>
        <p:txBody>
          <a:bodyPr lIns="0" tIns="0" rIns="0" bIns="0">
            <a:noAutofit/>
          </a:bodyPr>
          <a:lstStyle>
            <a:lvl1pPr marL="0" indent="0">
              <a:buNone/>
              <a:defRPr sz="1600" b="0" i="0">
                <a:solidFill>
                  <a:schemeClr val="bg1"/>
                </a:solidFill>
                <a:latin typeface="Arial" panose="020B0604020202020204" pitchFamily="34" charset="0"/>
              </a:defRPr>
            </a:lvl1pPr>
          </a:lstStyle>
          <a:p>
            <a:pPr lvl="0"/>
            <a:r>
              <a:rPr lang="en-US" dirty="0"/>
              <a:t>Insert description here</a:t>
            </a:r>
          </a:p>
        </p:txBody>
      </p:sp>
      <p:pic>
        <p:nvPicPr>
          <p:cNvPr id="6" name="Picture 5" descr="A picture containing text, clipart&#10;&#10;Description automatically generated">
            <a:extLst>
              <a:ext uri="{FF2B5EF4-FFF2-40B4-BE49-F238E27FC236}">
                <a16:creationId xmlns:a16="http://schemas.microsoft.com/office/drawing/2014/main" id="{5229D3AC-DF5C-B347-B57F-C7E6CB695211}"/>
              </a:ext>
            </a:extLst>
          </p:cNvPr>
          <p:cNvPicPr>
            <a:picLocks noChangeAspect="1"/>
          </p:cNvPicPr>
          <p:nvPr userDrawn="1"/>
        </p:nvPicPr>
        <p:blipFill>
          <a:blip r:embed="rId2"/>
          <a:stretch>
            <a:fillRect/>
          </a:stretch>
        </p:blipFill>
        <p:spPr>
          <a:xfrm>
            <a:off x="239751" y="6333894"/>
            <a:ext cx="730346" cy="232382"/>
          </a:xfrm>
          <a:prstGeom prst="rect">
            <a:avLst/>
          </a:prstGeom>
        </p:spPr>
      </p:pic>
      <p:sp>
        <p:nvSpPr>
          <p:cNvPr id="10" name="Content Placeholder 2">
            <a:extLst>
              <a:ext uri="{FF2B5EF4-FFF2-40B4-BE49-F238E27FC236}">
                <a16:creationId xmlns:a16="http://schemas.microsoft.com/office/drawing/2014/main" id="{6BA02E57-1773-634E-B091-E6854E5F92B1}"/>
              </a:ext>
            </a:extLst>
          </p:cNvPr>
          <p:cNvSpPr>
            <a:spLocks noGrp="1"/>
          </p:cNvSpPr>
          <p:nvPr>
            <p:ph idx="17" hasCustomPrompt="1"/>
          </p:nvPr>
        </p:nvSpPr>
        <p:spPr>
          <a:xfrm>
            <a:off x="200172" y="123512"/>
            <a:ext cx="1223963" cy="900113"/>
          </a:xfrm>
          <a:prstGeom prst="rect">
            <a:avLst/>
          </a:prstGeom>
          <a:noFill/>
          <a:ln>
            <a:noFill/>
          </a:ln>
        </p:spPr>
        <p:txBody>
          <a:bodyPr lIns="0" tIns="0" rIns="0" bIns="0" anchor="t">
            <a:noAutofit/>
          </a:bodyPr>
          <a:lstStyle>
            <a:lvl1pPr marL="0" indent="0" algn="l">
              <a:lnSpc>
                <a:spcPct val="100000"/>
              </a:lnSpc>
              <a:buNone/>
              <a:defRPr sz="6700" b="0" i="0">
                <a:ln w="12700">
                  <a:solidFill>
                    <a:schemeClr val="bg1"/>
                  </a:solidFill>
                </a:ln>
                <a:noFill/>
                <a:latin typeface="Arial" panose="020B0604020202020204" pitchFamily="34" charset="0"/>
              </a:defRPr>
            </a:lvl1pPr>
          </a:lstStyle>
          <a:p>
            <a:pPr lvl="0"/>
            <a:r>
              <a:rPr lang="en-US" dirty="0"/>
              <a:t>02</a:t>
            </a:r>
          </a:p>
        </p:txBody>
      </p:sp>
      <p:sp>
        <p:nvSpPr>
          <p:cNvPr id="11" name="Content Placeholder 2">
            <a:extLst>
              <a:ext uri="{FF2B5EF4-FFF2-40B4-BE49-F238E27FC236}">
                <a16:creationId xmlns:a16="http://schemas.microsoft.com/office/drawing/2014/main" id="{366DB95B-F03E-F34F-B1E2-6A7D504B110B}"/>
              </a:ext>
            </a:extLst>
          </p:cNvPr>
          <p:cNvSpPr>
            <a:spLocks noGrp="1"/>
          </p:cNvSpPr>
          <p:nvPr>
            <p:ph idx="16" hasCustomPrompt="1"/>
          </p:nvPr>
        </p:nvSpPr>
        <p:spPr>
          <a:xfrm>
            <a:off x="1497762" y="133137"/>
            <a:ext cx="9166302" cy="287871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dirty="0"/>
              <a:t>Chapter</a:t>
            </a:r>
          </a:p>
        </p:txBody>
      </p:sp>
    </p:spTree>
    <p:extLst>
      <p:ext uri="{BB962C8B-B14F-4D97-AF65-F5344CB8AC3E}">
        <p14:creationId xmlns:p14="http://schemas.microsoft.com/office/powerpoint/2010/main" val="1356639551"/>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 Chapter Divider Dark Stone">
    <p:bg>
      <p:bgPr>
        <a:solidFill>
          <a:srgbClr val="3D3C3C"/>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D4BA1A07-99D9-3B4B-A9A3-00AA4EB93986}"/>
              </a:ext>
            </a:extLst>
          </p:cNvPr>
          <p:cNvSpPr>
            <a:spLocks noGrp="1"/>
          </p:cNvSpPr>
          <p:nvPr>
            <p:ph type="body" sz="quarter" idx="18" hasCustomPrompt="1"/>
          </p:nvPr>
        </p:nvSpPr>
        <p:spPr>
          <a:xfrm>
            <a:off x="1524000" y="4233747"/>
            <a:ext cx="9144000" cy="2133600"/>
          </a:xfrm>
          <a:prstGeom prst="rect">
            <a:avLst/>
          </a:prstGeom>
        </p:spPr>
        <p:txBody>
          <a:bodyPr lIns="0" tIns="0" rIns="0" bIns="0">
            <a:noAutofit/>
          </a:bodyPr>
          <a:lstStyle>
            <a:lvl1pPr marL="0" indent="0">
              <a:buNone/>
              <a:defRPr sz="1600" b="0" i="0">
                <a:solidFill>
                  <a:schemeClr val="bg1"/>
                </a:solidFill>
                <a:latin typeface="Arial" panose="020B0604020202020204" pitchFamily="34" charset="0"/>
              </a:defRPr>
            </a:lvl1pPr>
          </a:lstStyle>
          <a:p>
            <a:pPr lvl="0"/>
            <a:r>
              <a:rPr lang="en-US" dirty="0"/>
              <a:t>Insert description here</a:t>
            </a:r>
          </a:p>
        </p:txBody>
      </p:sp>
      <p:pic>
        <p:nvPicPr>
          <p:cNvPr id="6" name="Picture 5" descr="A picture containing text, clipart&#10;&#10;Description automatically generated">
            <a:extLst>
              <a:ext uri="{FF2B5EF4-FFF2-40B4-BE49-F238E27FC236}">
                <a16:creationId xmlns:a16="http://schemas.microsoft.com/office/drawing/2014/main" id="{5229D3AC-DF5C-B347-B57F-C7E6CB695211}"/>
              </a:ext>
            </a:extLst>
          </p:cNvPr>
          <p:cNvPicPr>
            <a:picLocks noChangeAspect="1"/>
          </p:cNvPicPr>
          <p:nvPr userDrawn="1"/>
        </p:nvPicPr>
        <p:blipFill>
          <a:blip r:embed="rId2"/>
          <a:stretch>
            <a:fillRect/>
          </a:stretch>
        </p:blipFill>
        <p:spPr>
          <a:xfrm>
            <a:off x="239751" y="6333894"/>
            <a:ext cx="730346" cy="232382"/>
          </a:xfrm>
          <a:prstGeom prst="rect">
            <a:avLst/>
          </a:prstGeom>
        </p:spPr>
      </p:pic>
      <p:sp>
        <p:nvSpPr>
          <p:cNvPr id="10" name="Content Placeholder 2">
            <a:extLst>
              <a:ext uri="{FF2B5EF4-FFF2-40B4-BE49-F238E27FC236}">
                <a16:creationId xmlns:a16="http://schemas.microsoft.com/office/drawing/2014/main" id="{6BA02E57-1773-634E-B091-E6854E5F92B1}"/>
              </a:ext>
            </a:extLst>
          </p:cNvPr>
          <p:cNvSpPr>
            <a:spLocks noGrp="1"/>
          </p:cNvSpPr>
          <p:nvPr>
            <p:ph idx="17" hasCustomPrompt="1"/>
          </p:nvPr>
        </p:nvSpPr>
        <p:spPr>
          <a:xfrm>
            <a:off x="200172" y="123512"/>
            <a:ext cx="1223963" cy="900113"/>
          </a:xfrm>
          <a:prstGeom prst="rect">
            <a:avLst/>
          </a:prstGeom>
          <a:noFill/>
          <a:ln>
            <a:noFill/>
          </a:ln>
        </p:spPr>
        <p:txBody>
          <a:bodyPr lIns="0" tIns="0" rIns="0" bIns="0" anchor="t">
            <a:noAutofit/>
          </a:bodyPr>
          <a:lstStyle>
            <a:lvl1pPr marL="0" indent="0" algn="l">
              <a:lnSpc>
                <a:spcPct val="100000"/>
              </a:lnSpc>
              <a:buNone/>
              <a:defRPr sz="6700" b="0" i="0">
                <a:ln w="12700">
                  <a:solidFill>
                    <a:schemeClr val="bg1"/>
                  </a:solidFill>
                </a:ln>
                <a:noFill/>
                <a:latin typeface="Arial" panose="020B0604020202020204" pitchFamily="34" charset="0"/>
              </a:defRPr>
            </a:lvl1pPr>
          </a:lstStyle>
          <a:p>
            <a:pPr lvl="0"/>
            <a:r>
              <a:rPr lang="en-US" dirty="0"/>
              <a:t>02</a:t>
            </a:r>
          </a:p>
        </p:txBody>
      </p:sp>
      <p:sp>
        <p:nvSpPr>
          <p:cNvPr id="11" name="Content Placeholder 2">
            <a:extLst>
              <a:ext uri="{FF2B5EF4-FFF2-40B4-BE49-F238E27FC236}">
                <a16:creationId xmlns:a16="http://schemas.microsoft.com/office/drawing/2014/main" id="{366DB95B-F03E-F34F-B1E2-6A7D504B110B}"/>
              </a:ext>
            </a:extLst>
          </p:cNvPr>
          <p:cNvSpPr>
            <a:spLocks noGrp="1"/>
          </p:cNvSpPr>
          <p:nvPr>
            <p:ph idx="16" hasCustomPrompt="1"/>
          </p:nvPr>
        </p:nvSpPr>
        <p:spPr>
          <a:xfrm>
            <a:off x="1497762" y="133137"/>
            <a:ext cx="9166302" cy="287871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dirty="0"/>
              <a:t>Chapter</a:t>
            </a:r>
          </a:p>
        </p:txBody>
      </p:sp>
    </p:spTree>
    <p:extLst>
      <p:ext uri="{BB962C8B-B14F-4D97-AF65-F5344CB8AC3E}">
        <p14:creationId xmlns:p14="http://schemas.microsoft.com/office/powerpoint/2010/main" val="3456509531"/>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hapter Divider 4">
    <p:bg>
      <p:bgPr>
        <a:solidFill>
          <a:schemeClr val="bg2"/>
        </a:solidFill>
        <a:effectLst/>
      </p:bgPr>
    </p:bg>
    <p:spTree>
      <p:nvGrpSpPr>
        <p:cNvPr id="1" name=""/>
        <p:cNvGrpSpPr/>
        <p:nvPr/>
      </p:nvGrpSpPr>
      <p:grpSpPr>
        <a:xfrm>
          <a:off x="0" y="0"/>
          <a:ext cx="0" cy="0"/>
          <a:chOff x="0" y="0"/>
          <a:chExt cx="0" cy="0"/>
        </a:xfrm>
      </p:grpSpPr>
      <p:sp>
        <p:nvSpPr>
          <p:cNvPr id="9" name="Text Placeholder 7">
            <a:extLst>
              <a:ext uri="{FF2B5EF4-FFF2-40B4-BE49-F238E27FC236}">
                <a16:creationId xmlns:a16="http://schemas.microsoft.com/office/drawing/2014/main" id="{6CC754FC-6B1F-0448-97FB-2208D732A01E}"/>
              </a:ext>
            </a:extLst>
          </p:cNvPr>
          <p:cNvSpPr>
            <a:spLocks noGrp="1"/>
          </p:cNvSpPr>
          <p:nvPr>
            <p:ph type="body" sz="quarter" idx="18" hasCustomPrompt="1"/>
          </p:nvPr>
        </p:nvSpPr>
        <p:spPr>
          <a:xfrm>
            <a:off x="1524000" y="4233747"/>
            <a:ext cx="9144000" cy="2133600"/>
          </a:xfrm>
          <a:prstGeom prst="rect">
            <a:avLst/>
          </a:prstGeom>
        </p:spPr>
        <p:txBody>
          <a:bodyPr lIns="0" tIns="0" rIns="0" bIns="0">
            <a:noAutofit/>
          </a:bodyPr>
          <a:lstStyle>
            <a:lvl1pPr marL="0" indent="0">
              <a:buNone/>
              <a:defRPr sz="1600" b="0" i="0">
                <a:solidFill>
                  <a:srgbClr val="3D3C3C"/>
                </a:solidFill>
                <a:latin typeface="Arial" panose="020B0604020202020204" pitchFamily="34" charset="0"/>
              </a:defRPr>
            </a:lvl1pPr>
          </a:lstStyle>
          <a:p>
            <a:pPr lvl="0"/>
            <a:r>
              <a:rPr lang="en-US" dirty="0"/>
              <a:t>Insert description here</a:t>
            </a:r>
          </a:p>
        </p:txBody>
      </p:sp>
      <p:pic>
        <p:nvPicPr>
          <p:cNvPr id="11" name="Picture 10" descr="Logo&#10;&#10;Description automatically generated">
            <a:extLst>
              <a:ext uri="{FF2B5EF4-FFF2-40B4-BE49-F238E27FC236}">
                <a16:creationId xmlns:a16="http://schemas.microsoft.com/office/drawing/2014/main" id="{61330102-06AC-B845-BAE2-176412377C1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6" name="Content Placeholder 2">
            <a:extLst>
              <a:ext uri="{FF2B5EF4-FFF2-40B4-BE49-F238E27FC236}">
                <a16:creationId xmlns:a16="http://schemas.microsoft.com/office/drawing/2014/main" id="{BD6BAC55-8C3C-4599-8C59-20D138865900}"/>
              </a:ext>
            </a:extLst>
          </p:cNvPr>
          <p:cNvSpPr>
            <a:spLocks noGrp="1"/>
          </p:cNvSpPr>
          <p:nvPr>
            <p:ph idx="17" hasCustomPrompt="1"/>
          </p:nvPr>
        </p:nvSpPr>
        <p:spPr>
          <a:xfrm>
            <a:off x="200172" y="123512"/>
            <a:ext cx="1223963" cy="900113"/>
          </a:xfrm>
          <a:prstGeom prst="rect">
            <a:avLst/>
          </a:prstGeom>
          <a:noFill/>
          <a:ln>
            <a:noFill/>
          </a:ln>
        </p:spPr>
        <p:txBody>
          <a:bodyPr lIns="0" tIns="0" rIns="0" bIns="0" anchor="t">
            <a:noAutofit/>
          </a:bodyPr>
          <a:lstStyle>
            <a:lvl1pPr marL="0" indent="0" algn="l">
              <a:lnSpc>
                <a:spcPct val="100000"/>
              </a:lnSpc>
              <a:buNone/>
              <a:defRPr sz="6700" b="0" i="0">
                <a:ln w="12700">
                  <a:solidFill>
                    <a:srgbClr val="3D3C3C"/>
                  </a:solidFill>
                </a:ln>
                <a:noFill/>
                <a:latin typeface="Arial" panose="020B0604020202020204" pitchFamily="34" charset="0"/>
              </a:defRPr>
            </a:lvl1pPr>
          </a:lstStyle>
          <a:p>
            <a:pPr lvl="0"/>
            <a:r>
              <a:rPr lang="en-US" dirty="0"/>
              <a:t>02</a:t>
            </a:r>
          </a:p>
        </p:txBody>
      </p:sp>
      <p:sp>
        <p:nvSpPr>
          <p:cNvPr id="7" name="Content Placeholder 2">
            <a:extLst>
              <a:ext uri="{FF2B5EF4-FFF2-40B4-BE49-F238E27FC236}">
                <a16:creationId xmlns:a16="http://schemas.microsoft.com/office/drawing/2014/main" id="{001581BA-ADBF-4A98-9C93-3741A8616464}"/>
              </a:ext>
            </a:extLst>
          </p:cNvPr>
          <p:cNvSpPr>
            <a:spLocks noGrp="1"/>
          </p:cNvSpPr>
          <p:nvPr>
            <p:ph idx="16" hasCustomPrompt="1"/>
          </p:nvPr>
        </p:nvSpPr>
        <p:spPr>
          <a:xfrm>
            <a:off x="1497762" y="133137"/>
            <a:ext cx="9166302" cy="2878717"/>
          </a:xfrm>
          <a:prstGeom prst="rect">
            <a:avLst/>
          </a:prstGeom>
        </p:spPr>
        <p:txBody>
          <a:bodyPr lIns="0" tIns="0" rIns="0" bIns="0" anchor="t">
            <a:noAutofit/>
          </a:bodyPr>
          <a:lstStyle>
            <a:lvl1pPr marL="0" indent="0" algn="l">
              <a:lnSpc>
                <a:spcPct val="100000"/>
              </a:lnSpc>
              <a:buNone/>
              <a:defRPr sz="6700" b="0" i="0">
                <a:ln w="12700">
                  <a:noFill/>
                </a:ln>
                <a:solidFill>
                  <a:srgbClr val="3D3C3C"/>
                </a:solidFill>
                <a:latin typeface="Arial" panose="020B0604020202020204" pitchFamily="34" charset="0"/>
              </a:defRPr>
            </a:lvl1pPr>
          </a:lstStyle>
          <a:p>
            <a:pPr lvl="0"/>
            <a:r>
              <a:rPr lang="en-US" dirty="0"/>
              <a:t>Chapter</a:t>
            </a:r>
          </a:p>
        </p:txBody>
      </p:sp>
    </p:spTree>
    <p:extLst>
      <p:ext uri="{BB962C8B-B14F-4D97-AF65-F5344CB8AC3E}">
        <p14:creationId xmlns:p14="http://schemas.microsoft.com/office/powerpoint/2010/main" val="1481501694"/>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pter Divider 5">
    <p:bg>
      <p:bgPr>
        <a:solidFill>
          <a:srgbClr val="DDEDEA"/>
        </a:solidFill>
        <a:effectLst/>
      </p:bgPr>
    </p:bg>
    <p:spTree>
      <p:nvGrpSpPr>
        <p:cNvPr id="1" name=""/>
        <p:cNvGrpSpPr/>
        <p:nvPr/>
      </p:nvGrpSpPr>
      <p:grpSpPr>
        <a:xfrm>
          <a:off x="0" y="0"/>
          <a:ext cx="0" cy="0"/>
          <a:chOff x="0" y="0"/>
          <a:chExt cx="0" cy="0"/>
        </a:xfrm>
      </p:grpSpPr>
      <p:pic>
        <p:nvPicPr>
          <p:cNvPr id="9" name="Picture 8" descr="Logo&#10;&#10;Description automatically generated">
            <a:extLst>
              <a:ext uri="{FF2B5EF4-FFF2-40B4-BE49-F238E27FC236}">
                <a16:creationId xmlns:a16="http://schemas.microsoft.com/office/drawing/2014/main" id="{E5D5053D-7ADF-5D49-BBEB-9C125E505925}"/>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1" name="Text Placeholder 7">
            <a:extLst>
              <a:ext uri="{FF2B5EF4-FFF2-40B4-BE49-F238E27FC236}">
                <a16:creationId xmlns:a16="http://schemas.microsoft.com/office/drawing/2014/main" id="{4C11FB87-C14F-164F-AA85-F14D4AA3431F}"/>
              </a:ext>
            </a:extLst>
          </p:cNvPr>
          <p:cNvSpPr>
            <a:spLocks noGrp="1"/>
          </p:cNvSpPr>
          <p:nvPr>
            <p:ph type="body" sz="quarter" idx="18" hasCustomPrompt="1"/>
          </p:nvPr>
        </p:nvSpPr>
        <p:spPr>
          <a:xfrm>
            <a:off x="1524000" y="4233747"/>
            <a:ext cx="9144000" cy="2133600"/>
          </a:xfrm>
          <a:prstGeom prst="rect">
            <a:avLst/>
          </a:prstGeom>
        </p:spPr>
        <p:txBody>
          <a:bodyPr lIns="0" tIns="0" rIns="0" bIns="0">
            <a:noAutofit/>
          </a:bodyPr>
          <a:lstStyle>
            <a:lvl1pPr marL="0" indent="0">
              <a:buNone/>
              <a:defRPr sz="1600" b="0" i="0">
                <a:solidFill>
                  <a:srgbClr val="FF462D"/>
                </a:solidFill>
                <a:latin typeface="Arial" panose="020B0604020202020204" pitchFamily="34" charset="0"/>
              </a:defRPr>
            </a:lvl1pPr>
          </a:lstStyle>
          <a:p>
            <a:pPr lvl="0"/>
            <a:r>
              <a:rPr lang="en-US" dirty="0"/>
              <a:t>Insert description here</a:t>
            </a:r>
          </a:p>
        </p:txBody>
      </p:sp>
      <p:sp>
        <p:nvSpPr>
          <p:cNvPr id="6" name="Content Placeholder 2">
            <a:extLst>
              <a:ext uri="{FF2B5EF4-FFF2-40B4-BE49-F238E27FC236}">
                <a16:creationId xmlns:a16="http://schemas.microsoft.com/office/drawing/2014/main" id="{452C1EAB-E6AF-C443-BC47-85CDD7AF4025}"/>
              </a:ext>
            </a:extLst>
          </p:cNvPr>
          <p:cNvSpPr>
            <a:spLocks noGrp="1"/>
          </p:cNvSpPr>
          <p:nvPr>
            <p:ph idx="17" hasCustomPrompt="1"/>
          </p:nvPr>
        </p:nvSpPr>
        <p:spPr>
          <a:xfrm>
            <a:off x="200172" y="123512"/>
            <a:ext cx="1223963" cy="900113"/>
          </a:xfrm>
          <a:prstGeom prst="rect">
            <a:avLst/>
          </a:prstGeom>
          <a:noFill/>
          <a:ln>
            <a:noFill/>
          </a:ln>
        </p:spPr>
        <p:txBody>
          <a:bodyPr lIns="0" tIns="0" rIns="0" bIns="0" anchor="t">
            <a:noAutofit/>
          </a:bodyPr>
          <a:lstStyle>
            <a:lvl1pPr marL="0" indent="0" algn="l">
              <a:lnSpc>
                <a:spcPct val="100000"/>
              </a:lnSpc>
              <a:buNone/>
              <a:defRPr sz="6700" b="0" i="0">
                <a:ln w="12700">
                  <a:solidFill>
                    <a:schemeClr val="accent1"/>
                  </a:solidFill>
                </a:ln>
                <a:noFill/>
                <a:latin typeface="Arial" panose="020B0604020202020204" pitchFamily="34" charset="0"/>
              </a:defRPr>
            </a:lvl1pPr>
          </a:lstStyle>
          <a:p>
            <a:pPr lvl="0"/>
            <a:r>
              <a:rPr lang="en-US" dirty="0"/>
              <a:t>02</a:t>
            </a:r>
          </a:p>
        </p:txBody>
      </p:sp>
      <p:sp>
        <p:nvSpPr>
          <p:cNvPr id="7" name="Content Placeholder 2">
            <a:extLst>
              <a:ext uri="{FF2B5EF4-FFF2-40B4-BE49-F238E27FC236}">
                <a16:creationId xmlns:a16="http://schemas.microsoft.com/office/drawing/2014/main" id="{AC665E97-2F59-1746-865C-4CF94B3E8007}"/>
              </a:ext>
            </a:extLst>
          </p:cNvPr>
          <p:cNvSpPr>
            <a:spLocks noGrp="1"/>
          </p:cNvSpPr>
          <p:nvPr>
            <p:ph idx="16" hasCustomPrompt="1"/>
          </p:nvPr>
        </p:nvSpPr>
        <p:spPr>
          <a:xfrm>
            <a:off x="1497762" y="133137"/>
            <a:ext cx="9166302" cy="2878717"/>
          </a:xfrm>
          <a:prstGeom prst="rect">
            <a:avLst/>
          </a:prstGeom>
        </p:spPr>
        <p:txBody>
          <a:bodyPr lIns="0" tIns="0" rIns="0" bIns="0" anchor="t">
            <a:noAutofit/>
          </a:bodyPr>
          <a:lstStyle>
            <a:lvl1pPr marL="0" indent="0" algn="l">
              <a:lnSpc>
                <a:spcPct val="100000"/>
              </a:lnSpc>
              <a:buNone/>
              <a:defRPr sz="6700" b="0" i="0">
                <a:ln w="12700">
                  <a:noFill/>
                </a:ln>
                <a:solidFill>
                  <a:schemeClr val="accent1"/>
                </a:solidFill>
                <a:latin typeface="Arial" panose="020B0604020202020204" pitchFamily="34" charset="0"/>
              </a:defRPr>
            </a:lvl1pPr>
          </a:lstStyle>
          <a:p>
            <a:pPr lvl="0"/>
            <a:r>
              <a:rPr lang="en-US" dirty="0"/>
              <a:t>Chapter</a:t>
            </a:r>
          </a:p>
        </p:txBody>
      </p:sp>
    </p:spTree>
    <p:extLst>
      <p:ext uri="{BB962C8B-B14F-4D97-AF65-F5344CB8AC3E}">
        <p14:creationId xmlns:p14="http://schemas.microsoft.com/office/powerpoint/2010/main" val="3227190879"/>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hapter Divider Image">
    <p:bg>
      <p:bgPr>
        <a:solidFill>
          <a:srgbClr val="3D3C3C"/>
        </a:solidFill>
        <a:effectLst/>
      </p:bgPr>
    </p:bg>
    <p:spTree>
      <p:nvGrpSpPr>
        <p:cNvPr id="1" name=""/>
        <p:cNvGrpSpPr/>
        <p:nvPr/>
      </p:nvGrpSpPr>
      <p:grpSpPr>
        <a:xfrm>
          <a:off x="0" y="0"/>
          <a:ext cx="0" cy="0"/>
          <a:chOff x="0" y="0"/>
          <a:chExt cx="0" cy="0"/>
        </a:xfrm>
      </p:grpSpPr>
      <p:sp>
        <p:nvSpPr>
          <p:cNvPr id="11" name="Picture Placeholder 5">
            <a:extLst>
              <a:ext uri="{FF2B5EF4-FFF2-40B4-BE49-F238E27FC236}">
                <a16:creationId xmlns:a16="http://schemas.microsoft.com/office/drawing/2014/main" id="{23901EE6-A7CE-4A4F-862C-5742DA834FDF}"/>
              </a:ext>
            </a:extLst>
          </p:cNvPr>
          <p:cNvSpPr>
            <a:spLocks noGrp="1"/>
          </p:cNvSpPr>
          <p:nvPr>
            <p:ph type="pic" sz="quarter" idx="27" hasCustomPrompt="1"/>
          </p:nvPr>
        </p:nvSpPr>
        <p:spPr>
          <a:xfrm>
            <a:off x="0" y="0"/>
            <a:ext cx="12192000" cy="6858000"/>
          </a:xfrm>
          <a:prstGeom prst="rect">
            <a:avLst/>
          </a:prstGeom>
          <a:noFill/>
        </p:spPr>
        <p:txBody>
          <a:bodyPr anchor="ctr">
            <a:noAutofit/>
          </a:bodyPr>
          <a:lstStyle>
            <a:lvl1pPr marL="0" indent="0" algn="ctr">
              <a:buNone/>
              <a:defRPr b="0" i="0">
                <a:solidFill>
                  <a:schemeClr val="bg1"/>
                </a:solidFill>
                <a:latin typeface="Arial" panose="020B0604020202020204" pitchFamily="34" charset="0"/>
              </a:defRPr>
            </a:lvl1pPr>
          </a:lstStyle>
          <a:p>
            <a:r>
              <a:rPr lang="en-US" dirty="0"/>
              <a:t>ADD PHOTO HERE AND SEND TO BACK</a:t>
            </a:r>
          </a:p>
        </p:txBody>
      </p:sp>
      <p:sp>
        <p:nvSpPr>
          <p:cNvPr id="7" name="Text Placeholder 7">
            <a:extLst>
              <a:ext uri="{FF2B5EF4-FFF2-40B4-BE49-F238E27FC236}">
                <a16:creationId xmlns:a16="http://schemas.microsoft.com/office/drawing/2014/main" id="{137EA74C-DA8D-E649-936D-35DAC3DD0645}"/>
              </a:ext>
            </a:extLst>
          </p:cNvPr>
          <p:cNvSpPr>
            <a:spLocks noGrp="1"/>
          </p:cNvSpPr>
          <p:nvPr>
            <p:ph type="body" sz="quarter" idx="18" hasCustomPrompt="1"/>
          </p:nvPr>
        </p:nvSpPr>
        <p:spPr>
          <a:xfrm>
            <a:off x="1524000" y="4233747"/>
            <a:ext cx="9144000" cy="2133600"/>
          </a:xfrm>
          <a:prstGeom prst="rect">
            <a:avLst/>
          </a:prstGeom>
        </p:spPr>
        <p:txBody>
          <a:bodyPr lIns="0" tIns="0" rIns="0" bIns="0">
            <a:noAutofit/>
          </a:bodyPr>
          <a:lstStyle>
            <a:lvl1pPr marL="0" indent="0">
              <a:buNone/>
              <a:defRPr sz="1600" b="0" i="0">
                <a:solidFill>
                  <a:schemeClr val="bg1"/>
                </a:solidFill>
                <a:latin typeface="Arial" panose="020B0604020202020204" pitchFamily="34" charset="0"/>
              </a:defRPr>
            </a:lvl1pPr>
          </a:lstStyle>
          <a:p>
            <a:pPr lvl="0"/>
            <a:r>
              <a:rPr lang="en-US" dirty="0"/>
              <a:t>Insert description here</a:t>
            </a:r>
          </a:p>
        </p:txBody>
      </p:sp>
      <p:pic>
        <p:nvPicPr>
          <p:cNvPr id="9" name="Picture 8" descr="A picture containing text, clipart&#10;&#10;Description automatically generated">
            <a:extLst>
              <a:ext uri="{FF2B5EF4-FFF2-40B4-BE49-F238E27FC236}">
                <a16:creationId xmlns:a16="http://schemas.microsoft.com/office/drawing/2014/main" id="{B608B01B-46BA-0247-B48A-299071CE2135}"/>
              </a:ext>
            </a:extLst>
          </p:cNvPr>
          <p:cNvPicPr>
            <a:picLocks noChangeAspect="1"/>
          </p:cNvPicPr>
          <p:nvPr userDrawn="1"/>
        </p:nvPicPr>
        <p:blipFill>
          <a:blip r:embed="rId2"/>
          <a:stretch>
            <a:fillRect/>
          </a:stretch>
        </p:blipFill>
        <p:spPr>
          <a:xfrm>
            <a:off x="239751" y="6333894"/>
            <a:ext cx="730346" cy="232382"/>
          </a:xfrm>
          <a:prstGeom prst="rect">
            <a:avLst/>
          </a:prstGeom>
        </p:spPr>
      </p:pic>
      <p:sp>
        <p:nvSpPr>
          <p:cNvPr id="10" name="Content Placeholder 2">
            <a:extLst>
              <a:ext uri="{FF2B5EF4-FFF2-40B4-BE49-F238E27FC236}">
                <a16:creationId xmlns:a16="http://schemas.microsoft.com/office/drawing/2014/main" id="{36A8D00A-F73E-E243-814A-2ED0913659BC}"/>
              </a:ext>
            </a:extLst>
          </p:cNvPr>
          <p:cNvSpPr>
            <a:spLocks noGrp="1"/>
          </p:cNvSpPr>
          <p:nvPr>
            <p:ph idx="17" hasCustomPrompt="1"/>
          </p:nvPr>
        </p:nvSpPr>
        <p:spPr>
          <a:xfrm>
            <a:off x="200172" y="123512"/>
            <a:ext cx="1223963" cy="900113"/>
          </a:xfrm>
          <a:prstGeom prst="rect">
            <a:avLst/>
          </a:prstGeom>
          <a:noFill/>
          <a:ln>
            <a:noFill/>
          </a:ln>
        </p:spPr>
        <p:txBody>
          <a:bodyPr lIns="0" tIns="0" rIns="0" bIns="0" anchor="t">
            <a:noAutofit/>
          </a:bodyPr>
          <a:lstStyle>
            <a:lvl1pPr marL="0" indent="0" algn="l">
              <a:lnSpc>
                <a:spcPct val="100000"/>
              </a:lnSpc>
              <a:buNone/>
              <a:defRPr sz="6700" b="0" i="0">
                <a:ln w="12700">
                  <a:solidFill>
                    <a:schemeClr val="bg1"/>
                  </a:solidFill>
                </a:ln>
                <a:noFill/>
                <a:latin typeface="Arial" panose="020B0604020202020204" pitchFamily="34" charset="0"/>
              </a:defRPr>
            </a:lvl1pPr>
          </a:lstStyle>
          <a:p>
            <a:pPr lvl="0"/>
            <a:r>
              <a:rPr lang="en-US" dirty="0"/>
              <a:t>02</a:t>
            </a:r>
          </a:p>
        </p:txBody>
      </p:sp>
      <p:sp>
        <p:nvSpPr>
          <p:cNvPr id="13" name="Content Placeholder 2">
            <a:extLst>
              <a:ext uri="{FF2B5EF4-FFF2-40B4-BE49-F238E27FC236}">
                <a16:creationId xmlns:a16="http://schemas.microsoft.com/office/drawing/2014/main" id="{C3CE9109-1C32-7041-8B0C-6A9E994134CD}"/>
              </a:ext>
            </a:extLst>
          </p:cNvPr>
          <p:cNvSpPr>
            <a:spLocks noGrp="1"/>
          </p:cNvSpPr>
          <p:nvPr>
            <p:ph idx="16" hasCustomPrompt="1"/>
          </p:nvPr>
        </p:nvSpPr>
        <p:spPr>
          <a:xfrm>
            <a:off x="1497762" y="133137"/>
            <a:ext cx="9166302" cy="287871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dirty="0"/>
              <a:t>Chapter</a:t>
            </a:r>
          </a:p>
        </p:txBody>
      </p:sp>
    </p:spTree>
    <p:extLst>
      <p:ext uri="{BB962C8B-B14F-4D97-AF65-F5344CB8AC3E}">
        <p14:creationId xmlns:p14="http://schemas.microsoft.com/office/powerpoint/2010/main" val="2406450145"/>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ort Title Spruce">
    <p:bg>
      <p:bgPr>
        <a:solidFill>
          <a:schemeClr val="accent4"/>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8D4729-09A8-F842-87C4-A71523098C69}"/>
              </a:ext>
            </a:extLst>
          </p:cNvPr>
          <p:cNvPicPr>
            <a:picLocks noChangeAspect="1"/>
          </p:cNvPicPr>
          <p:nvPr userDrawn="1"/>
        </p:nvPicPr>
        <p:blipFill>
          <a:blip r:embed="rId2"/>
          <a:srcRect/>
          <a:stretch/>
        </p:blipFill>
        <p:spPr>
          <a:xfrm>
            <a:off x="232736" y="342900"/>
            <a:ext cx="1381537" cy="439580"/>
          </a:xfrm>
          <a:prstGeom prst="rect">
            <a:avLst/>
          </a:prstGeom>
        </p:spPr>
      </p:pic>
      <p:sp>
        <p:nvSpPr>
          <p:cNvPr id="8" name="Text Placeholder 7">
            <a:extLst>
              <a:ext uri="{FF2B5EF4-FFF2-40B4-BE49-F238E27FC236}">
                <a16:creationId xmlns:a16="http://schemas.microsoft.com/office/drawing/2014/main" id="{BB7E210A-CC7B-864B-AC6F-C7E9E7BC7B2B}"/>
              </a:ext>
            </a:extLst>
          </p:cNvPr>
          <p:cNvSpPr>
            <a:spLocks noGrp="1"/>
          </p:cNvSpPr>
          <p:nvPr>
            <p:ph type="body" sz="quarter" idx="16" hasCustomPrompt="1"/>
          </p:nvPr>
        </p:nvSpPr>
        <p:spPr>
          <a:xfrm>
            <a:off x="217311" y="3698240"/>
            <a:ext cx="11734800" cy="2651760"/>
          </a:xfrm>
          <a:prstGeom prst="rect">
            <a:avLst/>
          </a:prstGeom>
        </p:spPr>
        <p:txBody>
          <a:bodyPr lIns="0" tIns="0" rIns="0" bIns="0" anchor="b">
            <a:noAutofit/>
          </a:bodyPr>
          <a:lstStyle>
            <a:lvl1pPr marL="0" indent="0">
              <a:buNone/>
              <a:defRPr sz="11500" b="0" i="0">
                <a:solidFill>
                  <a:schemeClr val="bg1"/>
                </a:solidFill>
                <a:latin typeface="Arial" panose="020B0604020202020204" pitchFamily="34" charset="0"/>
              </a:defRPr>
            </a:lvl1pPr>
          </a:lstStyle>
          <a:p>
            <a:pPr lvl="0"/>
            <a:r>
              <a:rPr lang="en-US" dirty="0"/>
              <a:t>Title goes here</a:t>
            </a:r>
          </a:p>
        </p:txBody>
      </p:sp>
      <p:sp>
        <p:nvSpPr>
          <p:cNvPr id="10" name="Text Placeholder 3">
            <a:extLst>
              <a:ext uri="{FF2B5EF4-FFF2-40B4-BE49-F238E27FC236}">
                <a16:creationId xmlns:a16="http://schemas.microsoft.com/office/drawing/2014/main" id="{8660AD13-7478-414E-8B91-22C3FCFEF1C7}"/>
              </a:ext>
            </a:extLst>
          </p:cNvPr>
          <p:cNvSpPr>
            <a:spLocks noGrp="1"/>
          </p:cNvSpPr>
          <p:nvPr>
            <p:ph type="body" sz="quarter" idx="13" hasCustomPrompt="1"/>
          </p:nvPr>
        </p:nvSpPr>
        <p:spPr>
          <a:xfrm>
            <a:off x="240828" y="6366302"/>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
        <p:nvSpPr>
          <p:cNvPr id="9" name="Text Placeholder 5">
            <a:extLst>
              <a:ext uri="{FF2B5EF4-FFF2-40B4-BE49-F238E27FC236}">
                <a16:creationId xmlns:a16="http://schemas.microsoft.com/office/drawing/2014/main" id="{3DF03AF6-8E5B-DF40-871D-9174D03C216C}"/>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bg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1" name="Text Placeholder 21">
            <a:extLst>
              <a:ext uri="{FF2B5EF4-FFF2-40B4-BE49-F238E27FC236}">
                <a16:creationId xmlns:a16="http://schemas.microsoft.com/office/drawing/2014/main" id="{67E2B908-B29A-2148-8BDD-8D44CB38987D}"/>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bg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1841974382"/>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Warm Red">
    <p:bg>
      <p:bgPr>
        <a:solidFill>
          <a:schemeClr val="accent1"/>
        </a:solidFill>
        <a:effectLst/>
      </p:bgPr>
    </p:bg>
    <p:spTree>
      <p:nvGrpSpPr>
        <p:cNvPr id="1" name=""/>
        <p:cNvGrpSpPr/>
        <p:nvPr/>
      </p:nvGrpSpPr>
      <p:grpSpPr>
        <a:xfrm>
          <a:off x="0" y="0"/>
          <a:ext cx="0" cy="0"/>
          <a:chOff x="0" y="0"/>
          <a:chExt cx="0" cy="0"/>
        </a:xfrm>
      </p:grpSpPr>
      <p:sp>
        <p:nvSpPr>
          <p:cNvPr id="18" name="Content Placeholder 2">
            <a:extLst>
              <a:ext uri="{FF2B5EF4-FFF2-40B4-BE49-F238E27FC236}">
                <a16:creationId xmlns:a16="http://schemas.microsoft.com/office/drawing/2014/main" id="{F8A78571-3B6A-804A-9424-90782341222A}"/>
              </a:ext>
            </a:extLst>
          </p:cNvPr>
          <p:cNvSpPr>
            <a:spLocks noGrp="1"/>
          </p:cNvSpPr>
          <p:nvPr>
            <p:ph idx="16" hasCustomPrompt="1"/>
          </p:nvPr>
        </p:nvSpPr>
        <p:spPr>
          <a:xfrm>
            <a:off x="190958" y="145838"/>
            <a:ext cx="5889702" cy="244134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dirty="0"/>
              <a:t>Chapter</a:t>
            </a:r>
          </a:p>
        </p:txBody>
      </p:sp>
      <p:pic>
        <p:nvPicPr>
          <p:cNvPr id="6" name="Picture 5" descr="A picture containing text, clipart&#10;&#10;Description automatically generated">
            <a:extLst>
              <a:ext uri="{FF2B5EF4-FFF2-40B4-BE49-F238E27FC236}">
                <a16:creationId xmlns:a16="http://schemas.microsoft.com/office/drawing/2014/main" id="{5229D3AC-DF5C-B347-B57F-C7E6CB695211}"/>
              </a:ext>
            </a:extLst>
          </p:cNvPr>
          <p:cNvPicPr>
            <a:picLocks noChangeAspect="1"/>
          </p:cNvPicPr>
          <p:nvPr userDrawn="1"/>
        </p:nvPicPr>
        <p:blipFill>
          <a:blip r:embed="rId2"/>
          <a:stretch>
            <a:fillRect/>
          </a:stretch>
        </p:blipFill>
        <p:spPr>
          <a:xfrm>
            <a:off x="239751" y="6333894"/>
            <a:ext cx="730346" cy="232382"/>
          </a:xfrm>
          <a:prstGeom prst="rect">
            <a:avLst/>
          </a:prstGeom>
        </p:spPr>
      </p:pic>
      <p:pic>
        <p:nvPicPr>
          <p:cNvPr id="7" name="Picture 6" descr="A picture containing dark&#10;&#10;Description automatically generated">
            <a:extLst>
              <a:ext uri="{FF2B5EF4-FFF2-40B4-BE49-F238E27FC236}">
                <a16:creationId xmlns:a16="http://schemas.microsoft.com/office/drawing/2014/main" id="{94E82D85-EB88-554F-A3E7-475DFD6EB7E4}"/>
              </a:ext>
            </a:extLst>
          </p:cNvPr>
          <p:cNvPicPr>
            <a:picLocks noChangeAspect="1"/>
          </p:cNvPicPr>
          <p:nvPr userDrawn="1"/>
        </p:nvPicPr>
        <p:blipFill>
          <a:blip r:embed="rId3"/>
          <a:stretch>
            <a:fillRect/>
          </a:stretch>
        </p:blipFill>
        <p:spPr>
          <a:xfrm>
            <a:off x="3048000" y="0"/>
            <a:ext cx="12192000" cy="6858000"/>
          </a:xfrm>
          <a:prstGeom prst="rect">
            <a:avLst/>
          </a:prstGeom>
        </p:spPr>
      </p:pic>
    </p:spTree>
    <p:extLst>
      <p:ext uri="{BB962C8B-B14F-4D97-AF65-F5344CB8AC3E}">
        <p14:creationId xmlns:p14="http://schemas.microsoft.com/office/powerpoint/2010/main" val="859382731"/>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Spring Green">
    <p:bg>
      <p:bgPr>
        <a:solidFill>
          <a:srgbClr val="4CDD84"/>
        </a:solidFill>
        <a:effectLst/>
      </p:bgPr>
    </p:bg>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54318370-B4B9-460A-B95E-D130A6939B5A}"/>
              </a:ext>
            </a:extLst>
          </p:cNvPr>
          <p:cNvSpPr>
            <a:spLocks noGrp="1"/>
          </p:cNvSpPr>
          <p:nvPr>
            <p:ph idx="16" hasCustomPrompt="1"/>
          </p:nvPr>
        </p:nvSpPr>
        <p:spPr>
          <a:xfrm>
            <a:off x="190958" y="145838"/>
            <a:ext cx="5889702" cy="2441347"/>
          </a:xfrm>
          <a:prstGeom prst="rect">
            <a:avLst/>
          </a:prstGeom>
        </p:spPr>
        <p:txBody>
          <a:bodyPr lIns="0" tIns="0" rIns="0" bIns="0" anchor="t">
            <a:noAutofit/>
          </a:bodyPr>
          <a:lstStyle>
            <a:lvl1pPr marL="0" indent="0" algn="l">
              <a:lnSpc>
                <a:spcPct val="100000"/>
              </a:lnSpc>
              <a:buNone/>
              <a:defRPr sz="6700" b="0" i="0">
                <a:ln w="12700">
                  <a:noFill/>
                </a:ln>
                <a:solidFill>
                  <a:srgbClr val="042315"/>
                </a:solidFill>
                <a:latin typeface="Arial" panose="020B0604020202020204" pitchFamily="34" charset="0"/>
              </a:defRPr>
            </a:lvl1pPr>
          </a:lstStyle>
          <a:p>
            <a:pPr lvl="0"/>
            <a:r>
              <a:rPr lang="en-US" dirty="0"/>
              <a:t>Chapter</a:t>
            </a:r>
          </a:p>
        </p:txBody>
      </p:sp>
      <p:pic>
        <p:nvPicPr>
          <p:cNvPr id="5" name="Picture 4">
            <a:extLst>
              <a:ext uri="{FF2B5EF4-FFF2-40B4-BE49-F238E27FC236}">
                <a16:creationId xmlns:a16="http://schemas.microsoft.com/office/drawing/2014/main" id="{04D4953F-417F-F54A-B77A-F170D3767D0F}"/>
              </a:ext>
            </a:extLst>
          </p:cNvPr>
          <p:cNvPicPr>
            <a:picLocks noChangeAspect="1"/>
          </p:cNvPicPr>
          <p:nvPr userDrawn="1"/>
        </p:nvPicPr>
        <p:blipFill>
          <a:blip r:embed="rId2"/>
          <a:stretch>
            <a:fillRect/>
          </a:stretch>
        </p:blipFill>
        <p:spPr>
          <a:xfrm>
            <a:off x="232561" y="6343601"/>
            <a:ext cx="730343" cy="232381"/>
          </a:xfrm>
          <a:prstGeom prst="rect">
            <a:avLst/>
          </a:prstGeom>
        </p:spPr>
      </p:pic>
      <p:pic>
        <p:nvPicPr>
          <p:cNvPr id="4" name="Picture 3">
            <a:extLst>
              <a:ext uri="{FF2B5EF4-FFF2-40B4-BE49-F238E27FC236}">
                <a16:creationId xmlns:a16="http://schemas.microsoft.com/office/drawing/2014/main" id="{1662A2F0-EFF9-E447-A214-15CBF6807FB3}"/>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38945860"/>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ivider Spruce">
    <p:bg>
      <p:bgPr>
        <a:solidFill>
          <a:srgbClr val="29707A"/>
        </a:solidFill>
        <a:effectLst/>
      </p:bgPr>
    </p:bg>
    <p:spTree>
      <p:nvGrpSpPr>
        <p:cNvPr id="1" name=""/>
        <p:cNvGrpSpPr/>
        <p:nvPr/>
      </p:nvGrpSpPr>
      <p:grpSpPr>
        <a:xfrm>
          <a:off x="0" y="0"/>
          <a:ext cx="0" cy="0"/>
          <a:chOff x="0" y="0"/>
          <a:chExt cx="0" cy="0"/>
        </a:xfrm>
      </p:grpSpPr>
      <p:pic>
        <p:nvPicPr>
          <p:cNvPr id="6" name="Picture 5" descr="A picture containing text, clipart&#10;&#10;Description automatically generated">
            <a:extLst>
              <a:ext uri="{FF2B5EF4-FFF2-40B4-BE49-F238E27FC236}">
                <a16:creationId xmlns:a16="http://schemas.microsoft.com/office/drawing/2014/main" id="{5229D3AC-DF5C-B347-B57F-C7E6CB695211}"/>
              </a:ext>
            </a:extLst>
          </p:cNvPr>
          <p:cNvPicPr>
            <a:picLocks noChangeAspect="1"/>
          </p:cNvPicPr>
          <p:nvPr userDrawn="1"/>
        </p:nvPicPr>
        <p:blipFill>
          <a:blip r:embed="rId2"/>
          <a:stretch>
            <a:fillRect/>
          </a:stretch>
        </p:blipFill>
        <p:spPr>
          <a:xfrm>
            <a:off x="239751" y="6333894"/>
            <a:ext cx="730346" cy="232382"/>
          </a:xfrm>
          <a:prstGeom prst="rect">
            <a:avLst/>
          </a:prstGeom>
        </p:spPr>
      </p:pic>
      <p:sp>
        <p:nvSpPr>
          <p:cNvPr id="7" name="Content Placeholder 2">
            <a:extLst>
              <a:ext uri="{FF2B5EF4-FFF2-40B4-BE49-F238E27FC236}">
                <a16:creationId xmlns:a16="http://schemas.microsoft.com/office/drawing/2014/main" id="{A0733665-B5FA-4BFE-A8A0-860EAB727A95}"/>
              </a:ext>
            </a:extLst>
          </p:cNvPr>
          <p:cNvSpPr>
            <a:spLocks noGrp="1"/>
          </p:cNvSpPr>
          <p:nvPr>
            <p:ph idx="16" hasCustomPrompt="1"/>
          </p:nvPr>
        </p:nvSpPr>
        <p:spPr>
          <a:xfrm>
            <a:off x="190958" y="145838"/>
            <a:ext cx="5889702" cy="244134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dirty="0"/>
              <a:t>Chapter</a:t>
            </a:r>
          </a:p>
        </p:txBody>
      </p:sp>
      <p:pic>
        <p:nvPicPr>
          <p:cNvPr id="5" name="Picture 4" descr="A picture containing dark&#10;&#10;Description automatically generated">
            <a:extLst>
              <a:ext uri="{FF2B5EF4-FFF2-40B4-BE49-F238E27FC236}">
                <a16:creationId xmlns:a16="http://schemas.microsoft.com/office/drawing/2014/main" id="{55A64D64-EB10-F04A-9C13-F840B015CC1E}"/>
              </a:ext>
            </a:extLst>
          </p:cNvPr>
          <p:cNvPicPr>
            <a:picLocks noChangeAspect="1"/>
          </p:cNvPicPr>
          <p:nvPr userDrawn="1"/>
        </p:nvPicPr>
        <p:blipFill>
          <a:blip r:embed="rId3"/>
          <a:stretch>
            <a:fillRect/>
          </a:stretch>
        </p:blipFill>
        <p:spPr>
          <a:xfrm>
            <a:off x="3048000" y="0"/>
            <a:ext cx="12192000" cy="6858000"/>
          </a:xfrm>
          <a:prstGeom prst="rect">
            <a:avLst/>
          </a:prstGeom>
        </p:spPr>
      </p:pic>
    </p:spTree>
    <p:extLst>
      <p:ext uri="{BB962C8B-B14F-4D97-AF65-F5344CB8AC3E}">
        <p14:creationId xmlns:p14="http://schemas.microsoft.com/office/powerpoint/2010/main" val="4251696581"/>
      </p:ext>
    </p:extLst>
  </p:cSld>
  <p:clrMapOvr>
    <a:masterClrMapping/>
  </p:clrMapOvr>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Deep Forest">
    <p:bg>
      <p:bgPr>
        <a:solidFill>
          <a:schemeClr val="tx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DC402DA3-C165-49D0-AFF1-BE1A3104A856}"/>
              </a:ext>
            </a:extLst>
          </p:cNvPr>
          <p:cNvSpPr>
            <a:spLocks noGrp="1"/>
          </p:cNvSpPr>
          <p:nvPr>
            <p:ph idx="16" hasCustomPrompt="1"/>
          </p:nvPr>
        </p:nvSpPr>
        <p:spPr>
          <a:xfrm>
            <a:off x="190958" y="145838"/>
            <a:ext cx="5889702" cy="244134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dirty="0"/>
              <a:t>Chapter</a:t>
            </a:r>
          </a:p>
        </p:txBody>
      </p:sp>
      <p:pic>
        <p:nvPicPr>
          <p:cNvPr id="3" name="Picture 2" descr="A picture containing dark&#10;&#10;Description automatically generated">
            <a:extLst>
              <a:ext uri="{FF2B5EF4-FFF2-40B4-BE49-F238E27FC236}">
                <a16:creationId xmlns:a16="http://schemas.microsoft.com/office/drawing/2014/main" id="{C18E25FE-DB0C-8548-A88B-4B7D0A28E5A8}"/>
              </a:ext>
            </a:extLst>
          </p:cNvPr>
          <p:cNvPicPr>
            <a:picLocks noChangeAspect="1"/>
          </p:cNvPicPr>
          <p:nvPr userDrawn="1"/>
        </p:nvPicPr>
        <p:blipFill>
          <a:blip r:embed="rId2"/>
          <a:stretch>
            <a:fillRect/>
          </a:stretch>
        </p:blipFill>
        <p:spPr>
          <a:xfrm>
            <a:off x="3048000" y="0"/>
            <a:ext cx="12192000" cy="6858000"/>
          </a:xfrm>
          <a:prstGeom prst="rect">
            <a:avLst/>
          </a:prstGeom>
        </p:spPr>
      </p:pic>
    </p:spTree>
    <p:extLst>
      <p:ext uri="{BB962C8B-B14F-4D97-AF65-F5344CB8AC3E}">
        <p14:creationId xmlns:p14="http://schemas.microsoft.com/office/powerpoint/2010/main" val="637383132"/>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ivider Dark Stone">
    <p:bg>
      <p:bgPr>
        <a:solidFill>
          <a:srgbClr val="3D3C3C"/>
        </a:solidFill>
        <a:effectLst/>
      </p:bgPr>
    </p:bg>
    <p:spTree>
      <p:nvGrpSpPr>
        <p:cNvPr id="1" name=""/>
        <p:cNvGrpSpPr/>
        <p:nvPr/>
      </p:nvGrpSpPr>
      <p:grpSpPr>
        <a:xfrm>
          <a:off x="0" y="0"/>
          <a:ext cx="0" cy="0"/>
          <a:chOff x="0" y="0"/>
          <a:chExt cx="0" cy="0"/>
        </a:xfrm>
      </p:grpSpPr>
      <p:pic>
        <p:nvPicPr>
          <p:cNvPr id="6" name="Picture 5" descr="A picture containing text, clipart&#10;&#10;Description automatically generated">
            <a:extLst>
              <a:ext uri="{FF2B5EF4-FFF2-40B4-BE49-F238E27FC236}">
                <a16:creationId xmlns:a16="http://schemas.microsoft.com/office/drawing/2014/main" id="{5229D3AC-DF5C-B347-B57F-C7E6CB695211}"/>
              </a:ext>
            </a:extLst>
          </p:cNvPr>
          <p:cNvPicPr>
            <a:picLocks noChangeAspect="1"/>
          </p:cNvPicPr>
          <p:nvPr userDrawn="1"/>
        </p:nvPicPr>
        <p:blipFill>
          <a:blip r:embed="rId2"/>
          <a:stretch>
            <a:fillRect/>
          </a:stretch>
        </p:blipFill>
        <p:spPr>
          <a:xfrm>
            <a:off x="239751" y="6333894"/>
            <a:ext cx="730346" cy="232382"/>
          </a:xfrm>
          <a:prstGeom prst="rect">
            <a:avLst/>
          </a:prstGeom>
        </p:spPr>
      </p:pic>
      <p:sp>
        <p:nvSpPr>
          <p:cNvPr id="7" name="Content Placeholder 2">
            <a:extLst>
              <a:ext uri="{FF2B5EF4-FFF2-40B4-BE49-F238E27FC236}">
                <a16:creationId xmlns:a16="http://schemas.microsoft.com/office/drawing/2014/main" id="{54318370-B4B9-460A-B95E-D130A6939B5A}"/>
              </a:ext>
            </a:extLst>
          </p:cNvPr>
          <p:cNvSpPr>
            <a:spLocks noGrp="1"/>
          </p:cNvSpPr>
          <p:nvPr>
            <p:ph idx="16" hasCustomPrompt="1"/>
          </p:nvPr>
        </p:nvSpPr>
        <p:spPr>
          <a:xfrm>
            <a:off x="190958" y="145838"/>
            <a:ext cx="5889702" cy="244134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dirty="0"/>
              <a:t>Chapter</a:t>
            </a:r>
          </a:p>
        </p:txBody>
      </p:sp>
      <p:pic>
        <p:nvPicPr>
          <p:cNvPr id="5" name="Picture 4" descr="A picture containing dark&#10;&#10;Description automatically generated">
            <a:extLst>
              <a:ext uri="{FF2B5EF4-FFF2-40B4-BE49-F238E27FC236}">
                <a16:creationId xmlns:a16="http://schemas.microsoft.com/office/drawing/2014/main" id="{7C1B3F86-8F42-4546-A959-A17C8CE91CB2}"/>
              </a:ext>
            </a:extLst>
          </p:cNvPr>
          <p:cNvPicPr>
            <a:picLocks noChangeAspect="1"/>
          </p:cNvPicPr>
          <p:nvPr userDrawn="1"/>
        </p:nvPicPr>
        <p:blipFill>
          <a:blip r:embed="rId3"/>
          <a:stretch>
            <a:fillRect/>
          </a:stretch>
        </p:blipFill>
        <p:spPr>
          <a:xfrm>
            <a:off x="3048000" y="0"/>
            <a:ext cx="12192000" cy="6858000"/>
          </a:xfrm>
          <a:prstGeom prst="rect">
            <a:avLst/>
          </a:prstGeom>
        </p:spPr>
      </p:pic>
    </p:spTree>
    <p:extLst>
      <p:ext uri="{BB962C8B-B14F-4D97-AF65-F5344CB8AC3E}">
        <p14:creationId xmlns:p14="http://schemas.microsoft.com/office/powerpoint/2010/main" val="973200785"/>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ivider Cloud">
    <p:bg>
      <p:bgPr>
        <a:solidFill>
          <a:srgbClr val="F2F1EE"/>
        </a:solidFill>
        <a:effectLst/>
      </p:bgPr>
    </p:bg>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54318370-B4B9-460A-B95E-D130A6939B5A}"/>
              </a:ext>
            </a:extLst>
          </p:cNvPr>
          <p:cNvSpPr>
            <a:spLocks noGrp="1"/>
          </p:cNvSpPr>
          <p:nvPr>
            <p:ph idx="16" hasCustomPrompt="1"/>
          </p:nvPr>
        </p:nvSpPr>
        <p:spPr>
          <a:xfrm>
            <a:off x="190958" y="145838"/>
            <a:ext cx="5889702" cy="2441347"/>
          </a:xfrm>
          <a:prstGeom prst="rect">
            <a:avLst/>
          </a:prstGeom>
        </p:spPr>
        <p:txBody>
          <a:bodyPr lIns="0" tIns="0" rIns="0" bIns="0" anchor="t">
            <a:noAutofit/>
          </a:bodyPr>
          <a:lstStyle>
            <a:lvl1pPr marL="0" indent="0" algn="l">
              <a:lnSpc>
                <a:spcPct val="100000"/>
              </a:lnSpc>
              <a:buNone/>
              <a:defRPr sz="6700" b="0" i="0">
                <a:ln w="12700">
                  <a:noFill/>
                </a:ln>
                <a:solidFill>
                  <a:srgbClr val="FF462D"/>
                </a:solidFill>
                <a:latin typeface="Arial" panose="020B0604020202020204" pitchFamily="34" charset="0"/>
              </a:defRPr>
            </a:lvl1pPr>
          </a:lstStyle>
          <a:p>
            <a:pPr lvl="0"/>
            <a:r>
              <a:rPr lang="en-US" dirty="0"/>
              <a:t>Chapter</a:t>
            </a:r>
          </a:p>
        </p:txBody>
      </p:sp>
      <p:pic>
        <p:nvPicPr>
          <p:cNvPr id="6" name="Picture 5">
            <a:extLst>
              <a:ext uri="{FF2B5EF4-FFF2-40B4-BE49-F238E27FC236}">
                <a16:creationId xmlns:a16="http://schemas.microsoft.com/office/drawing/2014/main" id="{6CB5BCDF-58EE-F341-BF52-4030F4E34020}"/>
              </a:ext>
            </a:extLst>
          </p:cNvPr>
          <p:cNvPicPr>
            <a:picLocks noChangeAspect="1"/>
          </p:cNvPicPr>
          <p:nvPr userDrawn="1"/>
        </p:nvPicPr>
        <p:blipFill rotWithShape="1">
          <a:blip r:embed="rId2"/>
          <a:srcRect r="52528"/>
          <a:stretch/>
        </p:blipFill>
        <p:spPr>
          <a:xfrm>
            <a:off x="6240464" y="0"/>
            <a:ext cx="5951536" cy="6858000"/>
          </a:xfrm>
          <a:prstGeom prst="rect">
            <a:avLst/>
          </a:prstGeom>
        </p:spPr>
      </p:pic>
      <p:pic>
        <p:nvPicPr>
          <p:cNvPr id="8" name="Picture 7" descr="Logo&#10;&#10;Description automatically generated">
            <a:extLst>
              <a:ext uri="{FF2B5EF4-FFF2-40B4-BE49-F238E27FC236}">
                <a16:creationId xmlns:a16="http://schemas.microsoft.com/office/drawing/2014/main" id="{801DF264-5CA9-E043-8BB4-DAFD5B182682}"/>
              </a:ext>
            </a:extLst>
          </p:cNvPr>
          <p:cNvPicPr>
            <a:picLocks noChangeAspect="1"/>
          </p:cNvPicPr>
          <p:nvPr userDrawn="1"/>
        </p:nvPicPr>
        <p:blipFill>
          <a:blip r:embed="rId3"/>
          <a:stretch>
            <a:fillRect/>
          </a:stretch>
        </p:blipFill>
        <p:spPr>
          <a:xfrm>
            <a:off x="232558" y="6343599"/>
            <a:ext cx="730344" cy="232383"/>
          </a:xfrm>
          <a:prstGeom prst="rect">
            <a:avLst/>
          </a:prstGeom>
        </p:spPr>
      </p:pic>
    </p:spTree>
    <p:extLst>
      <p:ext uri="{BB962C8B-B14F-4D97-AF65-F5344CB8AC3E}">
        <p14:creationId xmlns:p14="http://schemas.microsoft.com/office/powerpoint/2010/main" val="3351218711"/>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ivider Skye">
    <p:bg>
      <p:bgPr>
        <a:solidFill>
          <a:srgbClr val="E4F4F1"/>
        </a:solidFill>
        <a:effectLst/>
      </p:bgPr>
    </p:bg>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54318370-B4B9-460A-B95E-D130A6939B5A}"/>
              </a:ext>
            </a:extLst>
          </p:cNvPr>
          <p:cNvSpPr>
            <a:spLocks noGrp="1"/>
          </p:cNvSpPr>
          <p:nvPr>
            <p:ph idx="16" hasCustomPrompt="1"/>
          </p:nvPr>
        </p:nvSpPr>
        <p:spPr>
          <a:xfrm>
            <a:off x="190958" y="145838"/>
            <a:ext cx="5889702" cy="2441347"/>
          </a:xfrm>
          <a:prstGeom prst="rect">
            <a:avLst/>
          </a:prstGeom>
        </p:spPr>
        <p:txBody>
          <a:bodyPr lIns="0" tIns="0" rIns="0" bIns="0" anchor="t">
            <a:noAutofit/>
          </a:bodyPr>
          <a:lstStyle>
            <a:lvl1pPr marL="0" indent="0" algn="l">
              <a:lnSpc>
                <a:spcPct val="100000"/>
              </a:lnSpc>
              <a:buNone/>
              <a:defRPr sz="6700" b="0" i="0">
                <a:ln w="12700">
                  <a:noFill/>
                </a:ln>
                <a:solidFill>
                  <a:srgbClr val="FF462D"/>
                </a:solidFill>
                <a:latin typeface="Arial" panose="020B0604020202020204" pitchFamily="34" charset="0"/>
              </a:defRPr>
            </a:lvl1pPr>
          </a:lstStyle>
          <a:p>
            <a:pPr lvl="0"/>
            <a:r>
              <a:rPr lang="en-US" dirty="0"/>
              <a:t>Chapter</a:t>
            </a:r>
          </a:p>
        </p:txBody>
      </p:sp>
      <p:pic>
        <p:nvPicPr>
          <p:cNvPr id="6" name="Picture 5">
            <a:extLst>
              <a:ext uri="{FF2B5EF4-FFF2-40B4-BE49-F238E27FC236}">
                <a16:creationId xmlns:a16="http://schemas.microsoft.com/office/drawing/2014/main" id="{6CB5BCDF-58EE-F341-BF52-4030F4E34020}"/>
              </a:ext>
            </a:extLst>
          </p:cNvPr>
          <p:cNvPicPr>
            <a:picLocks noChangeAspect="1"/>
          </p:cNvPicPr>
          <p:nvPr userDrawn="1"/>
        </p:nvPicPr>
        <p:blipFill rotWithShape="1">
          <a:blip r:embed="rId2"/>
          <a:srcRect r="52528"/>
          <a:stretch/>
        </p:blipFill>
        <p:spPr>
          <a:xfrm>
            <a:off x="6240464" y="0"/>
            <a:ext cx="5951536" cy="6858000"/>
          </a:xfrm>
          <a:prstGeom prst="rect">
            <a:avLst/>
          </a:prstGeom>
        </p:spPr>
      </p:pic>
      <p:pic>
        <p:nvPicPr>
          <p:cNvPr id="8" name="Picture 7" descr="Logo&#10;&#10;Description automatically generated">
            <a:extLst>
              <a:ext uri="{FF2B5EF4-FFF2-40B4-BE49-F238E27FC236}">
                <a16:creationId xmlns:a16="http://schemas.microsoft.com/office/drawing/2014/main" id="{801DF264-5CA9-E043-8BB4-DAFD5B182682}"/>
              </a:ext>
            </a:extLst>
          </p:cNvPr>
          <p:cNvPicPr>
            <a:picLocks noChangeAspect="1"/>
          </p:cNvPicPr>
          <p:nvPr userDrawn="1"/>
        </p:nvPicPr>
        <p:blipFill>
          <a:blip r:embed="rId3"/>
          <a:stretch>
            <a:fillRect/>
          </a:stretch>
        </p:blipFill>
        <p:spPr>
          <a:xfrm>
            <a:off x="232558" y="6343599"/>
            <a:ext cx="730344" cy="232383"/>
          </a:xfrm>
          <a:prstGeom prst="rect">
            <a:avLst/>
          </a:prstGeom>
        </p:spPr>
      </p:pic>
    </p:spTree>
    <p:extLst>
      <p:ext uri="{BB962C8B-B14F-4D97-AF65-F5344CB8AC3E}">
        <p14:creationId xmlns:p14="http://schemas.microsoft.com/office/powerpoint/2010/main" val="3691572765"/>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Agenda 1">
    <p:bg>
      <p:bgPr>
        <a:solidFill>
          <a:schemeClr val="bg1"/>
        </a:solidFill>
        <a:effectLst/>
      </p:bgPr>
    </p:bg>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E22E15C3-C2A6-DC48-80F6-132467E90B39}"/>
              </a:ext>
            </a:extLst>
          </p:cNvPr>
          <p:cNvSpPr>
            <a:spLocks noGrp="1"/>
          </p:cNvSpPr>
          <p:nvPr>
            <p:ph idx="1" hasCustomPrompt="1"/>
          </p:nvPr>
        </p:nvSpPr>
        <p:spPr>
          <a:xfrm>
            <a:off x="217449" y="1180060"/>
            <a:ext cx="1042290" cy="2971902"/>
          </a:xfrm>
          <a:prstGeom prst="rect">
            <a:avLst/>
          </a:prstGeom>
        </p:spPr>
        <p:txBody>
          <a:bodyPr lIns="0" tIns="0" rIns="0" bIns="0" anchor="t">
            <a:noAutofit/>
          </a:bodyPr>
          <a:lstStyle>
            <a:lvl1pPr marL="0" indent="0">
              <a:lnSpc>
                <a:spcPct val="100000"/>
              </a:lnSpc>
              <a:buNone/>
              <a:defRPr sz="4400" b="0" i="0">
                <a:ln w="12700">
                  <a:solidFill>
                    <a:srgbClr val="042315"/>
                  </a:solidFill>
                </a:ln>
                <a:noFill/>
                <a:latin typeface="Arial" panose="020B0604020202020204" pitchFamily="34" charset="0"/>
              </a:defRPr>
            </a:lvl1pPr>
          </a:lstStyle>
          <a:p>
            <a:pPr lvl="0"/>
            <a:r>
              <a:rPr lang="en-US" dirty="0"/>
              <a:t>01</a:t>
            </a:r>
          </a:p>
          <a:p>
            <a:pPr lvl="0"/>
            <a:r>
              <a:rPr lang="en-US" dirty="0"/>
              <a:t>02</a:t>
            </a:r>
          </a:p>
          <a:p>
            <a:pPr lvl="0"/>
            <a:r>
              <a:rPr lang="en-US" dirty="0"/>
              <a:t>03</a:t>
            </a:r>
          </a:p>
          <a:p>
            <a:pPr lvl="0"/>
            <a:r>
              <a:rPr lang="en-US" dirty="0"/>
              <a:t>04</a:t>
            </a:r>
          </a:p>
        </p:txBody>
      </p:sp>
      <p:sp>
        <p:nvSpPr>
          <p:cNvPr id="8" name="Content Placeholder 2">
            <a:extLst>
              <a:ext uri="{FF2B5EF4-FFF2-40B4-BE49-F238E27FC236}">
                <a16:creationId xmlns:a16="http://schemas.microsoft.com/office/drawing/2014/main" id="{68351100-00A3-BB45-901F-81B0F8E8E0ED}"/>
              </a:ext>
            </a:extLst>
          </p:cNvPr>
          <p:cNvSpPr>
            <a:spLocks noGrp="1"/>
          </p:cNvSpPr>
          <p:nvPr>
            <p:ph idx="13" hasCustomPrompt="1"/>
          </p:nvPr>
        </p:nvSpPr>
        <p:spPr>
          <a:xfrm>
            <a:off x="1512849" y="1180059"/>
            <a:ext cx="7420028" cy="4222537"/>
          </a:xfrm>
          <a:prstGeom prst="rect">
            <a:avLst/>
          </a:prstGeom>
        </p:spPr>
        <p:txBody>
          <a:bodyPr lIns="0" tIns="0" rIns="0" bIns="0" anchor="t">
            <a:noAutofit/>
          </a:bodyPr>
          <a:lstStyle>
            <a:lvl1pPr marL="0" indent="0">
              <a:lnSpc>
                <a:spcPct val="100000"/>
              </a:lnSpc>
              <a:buNone/>
              <a:defRPr sz="4400" b="0" i="0">
                <a:ln w="12700">
                  <a:noFill/>
                </a:ln>
                <a:solidFill>
                  <a:srgbClr val="042315"/>
                </a:solidFill>
                <a:latin typeface="Arial" panose="020B0604020202020204" pitchFamily="34" charset="0"/>
              </a:defRPr>
            </a:lvl1pPr>
          </a:lstStyle>
          <a:p>
            <a:pPr lvl="0"/>
            <a:r>
              <a:rPr lang="en-US" dirty="0"/>
              <a:t>Chapter</a:t>
            </a:r>
          </a:p>
          <a:p>
            <a:pPr lvl="0"/>
            <a:r>
              <a:rPr lang="en-US" dirty="0"/>
              <a:t>Chapter</a:t>
            </a:r>
          </a:p>
          <a:p>
            <a:pPr lvl="0"/>
            <a:r>
              <a:rPr lang="en-US" dirty="0"/>
              <a:t>Chapter</a:t>
            </a:r>
          </a:p>
          <a:p>
            <a:pPr lvl="0"/>
            <a:r>
              <a:rPr lang="en-US" dirty="0"/>
              <a:t>Chapter</a:t>
            </a:r>
          </a:p>
        </p:txBody>
      </p:sp>
      <p:pic>
        <p:nvPicPr>
          <p:cNvPr id="7" name="Picture 6" descr="Logo&#10;&#10;Description automatically generated">
            <a:extLst>
              <a:ext uri="{FF2B5EF4-FFF2-40B4-BE49-F238E27FC236}">
                <a16:creationId xmlns:a16="http://schemas.microsoft.com/office/drawing/2014/main" id="{16B62E10-C52F-FD49-B291-720A2576A453}"/>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0" name="Title Placeholder 1">
            <a:extLst>
              <a:ext uri="{FF2B5EF4-FFF2-40B4-BE49-F238E27FC236}">
                <a16:creationId xmlns:a16="http://schemas.microsoft.com/office/drawing/2014/main" id="{88451C69-4432-45D6-BB5C-72DFA0297BCE}"/>
              </a:ext>
            </a:extLst>
          </p:cNvPr>
          <p:cNvSpPr>
            <a:spLocks noGrp="1"/>
          </p:cNvSpPr>
          <p:nvPr>
            <p:ph type="title" hasCustomPrompt="1"/>
          </p:nvPr>
        </p:nvSpPr>
        <p:spPr>
          <a:xfrm>
            <a:off x="228600" y="328846"/>
            <a:ext cx="5410200" cy="393473"/>
          </a:xfrm>
          <a:prstGeom prst="rect">
            <a:avLst/>
          </a:prstGeom>
        </p:spPr>
        <p:txBody>
          <a:bodyPr vert="horz" lIns="0" tIns="0" rIns="0" bIns="0" rtlCol="0" anchor="t">
            <a:noAutofit/>
          </a:bodyPr>
          <a:lstStyle>
            <a:lvl1pPr>
              <a:defRPr b="0" i="0">
                <a:solidFill>
                  <a:srgbClr val="042315"/>
                </a:solidFill>
                <a:latin typeface="Arial" panose="020B0604020202020204" pitchFamily="34" charset="0"/>
              </a:defRPr>
            </a:lvl1pPr>
          </a:lstStyle>
          <a:p>
            <a:r>
              <a:rPr lang="en-US" dirty="0"/>
              <a:t>Agenda</a:t>
            </a:r>
          </a:p>
        </p:txBody>
      </p:sp>
    </p:spTree>
    <p:extLst>
      <p:ext uri="{BB962C8B-B14F-4D97-AF65-F5344CB8AC3E}">
        <p14:creationId xmlns:p14="http://schemas.microsoft.com/office/powerpoint/2010/main" val="1788299057"/>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Agenda 2">
    <p:bg>
      <p:bgPr>
        <a:solidFill>
          <a:schemeClr val="bg2"/>
        </a:solidFill>
        <a:effectLst/>
      </p:bgPr>
    </p:b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1A5CDD57-D1A6-D140-B3A1-649C3BED6ACE}"/>
              </a:ext>
            </a:extLst>
          </p:cNvPr>
          <p:cNvSpPr>
            <a:spLocks noGrp="1"/>
          </p:cNvSpPr>
          <p:nvPr>
            <p:ph idx="1" hasCustomPrompt="1"/>
          </p:nvPr>
        </p:nvSpPr>
        <p:spPr>
          <a:xfrm>
            <a:off x="216250" y="1180060"/>
            <a:ext cx="1042290" cy="2971902"/>
          </a:xfrm>
          <a:prstGeom prst="rect">
            <a:avLst/>
          </a:prstGeom>
        </p:spPr>
        <p:txBody>
          <a:bodyPr lIns="0" tIns="0" rIns="0" bIns="0" anchor="t">
            <a:noAutofit/>
          </a:bodyPr>
          <a:lstStyle>
            <a:lvl1pPr marL="0" indent="0">
              <a:lnSpc>
                <a:spcPct val="100000"/>
              </a:lnSpc>
              <a:buNone/>
              <a:defRPr sz="4400" b="0" i="0">
                <a:ln w="12700">
                  <a:solidFill>
                    <a:srgbClr val="3D3C3C"/>
                  </a:solidFill>
                </a:ln>
                <a:noFill/>
                <a:latin typeface="Arial" panose="020B0604020202020204" pitchFamily="34" charset="0"/>
              </a:defRPr>
            </a:lvl1pPr>
          </a:lstStyle>
          <a:p>
            <a:pPr lvl="0"/>
            <a:r>
              <a:rPr lang="en-US" dirty="0"/>
              <a:t>01</a:t>
            </a:r>
          </a:p>
          <a:p>
            <a:pPr lvl="0"/>
            <a:r>
              <a:rPr lang="en-US" dirty="0"/>
              <a:t>02</a:t>
            </a:r>
          </a:p>
          <a:p>
            <a:pPr lvl="0"/>
            <a:r>
              <a:rPr lang="en-US" dirty="0"/>
              <a:t>03</a:t>
            </a:r>
          </a:p>
          <a:p>
            <a:pPr lvl="0"/>
            <a:r>
              <a:rPr lang="en-US" dirty="0"/>
              <a:t>04</a:t>
            </a:r>
          </a:p>
        </p:txBody>
      </p:sp>
      <p:sp>
        <p:nvSpPr>
          <p:cNvPr id="11" name="Content Placeholder 2">
            <a:extLst>
              <a:ext uri="{FF2B5EF4-FFF2-40B4-BE49-F238E27FC236}">
                <a16:creationId xmlns:a16="http://schemas.microsoft.com/office/drawing/2014/main" id="{49B6D032-5AFE-C842-B1D6-D212C39ED609}"/>
              </a:ext>
            </a:extLst>
          </p:cNvPr>
          <p:cNvSpPr>
            <a:spLocks noGrp="1"/>
          </p:cNvSpPr>
          <p:nvPr>
            <p:ph idx="13" hasCustomPrompt="1"/>
          </p:nvPr>
        </p:nvSpPr>
        <p:spPr>
          <a:xfrm>
            <a:off x="1514894" y="1180059"/>
            <a:ext cx="7420028" cy="4222537"/>
          </a:xfrm>
          <a:prstGeom prst="rect">
            <a:avLst/>
          </a:prstGeom>
        </p:spPr>
        <p:txBody>
          <a:bodyPr lIns="0" tIns="0" rIns="0" bIns="0" anchor="t">
            <a:noAutofit/>
          </a:bodyPr>
          <a:lstStyle>
            <a:lvl1pPr marL="0" indent="0">
              <a:lnSpc>
                <a:spcPct val="100000"/>
              </a:lnSpc>
              <a:buNone/>
              <a:defRPr sz="4400" b="0" i="0">
                <a:ln w="12700">
                  <a:noFill/>
                </a:ln>
                <a:solidFill>
                  <a:srgbClr val="3D3C3C"/>
                </a:solidFill>
                <a:latin typeface="Arial" panose="020B0604020202020204" pitchFamily="34" charset="0"/>
              </a:defRPr>
            </a:lvl1pPr>
          </a:lstStyle>
          <a:p>
            <a:pPr lvl="0"/>
            <a:r>
              <a:rPr lang="en-US" dirty="0"/>
              <a:t>Chapter</a:t>
            </a:r>
          </a:p>
          <a:p>
            <a:pPr lvl="0"/>
            <a:r>
              <a:rPr lang="en-US" dirty="0"/>
              <a:t>Chapter</a:t>
            </a:r>
          </a:p>
          <a:p>
            <a:pPr lvl="0"/>
            <a:r>
              <a:rPr lang="en-US" dirty="0"/>
              <a:t>Chapter</a:t>
            </a:r>
          </a:p>
          <a:p>
            <a:pPr lvl="0"/>
            <a:r>
              <a:rPr lang="en-US" dirty="0"/>
              <a:t>Chapter</a:t>
            </a:r>
          </a:p>
        </p:txBody>
      </p:sp>
      <p:pic>
        <p:nvPicPr>
          <p:cNvPr id="6" name="Picture 5" descr="Logo&#10;&#10;Description automatically generated">
            <a:extLst>
              <a:ext uri="{FF2B5EF4-FFF2-40B4-BE49-F238E27FC236}">
                <a16:creationId xmlns:a16="http://schemas.microsoft.com/office/drawing/2014/main" id="{472CD8C4-0A34-E143-B218-38214025F087}"/>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7" name="Title Placeholder 1">
            <a:extLst>
              <a:ext uri="{FF2B5EF4-FFF2-40B4-BE49-F238E27FC236}">
                <a16:creationId xmlns:a16="http://schemas.microsoft.com/office/drawing/2014/main" id="{2337892B-8722-4084-BE4B-618522AA50BF}"/>
              </a:ext>
            </a:extLst>
          </p:cNvPr>
          <p:cNvSpPr>
            <a:spLocks noGrp="1"/>
          </p:cNvSpPr>
          <p:nvPr>
            <p:ph type="title" hasCustomPrompt="1"/>
          </p:nvPr>
        </p:nvSpPr>
        <p:spPr>
          <a:xfrm>
            <a:off x="228600" y="328846"/>
            <a:ext cx="5410200" cy="393473"/>
          </a:xfrm>
          <a:prstGeom prst="rect">
            <a:avLst/>
          </a:prstGeom>
        </p:spPr>
        <p:txBody>
          <a:bodyPr vert="horz" lIns="0" tIns="0" rIns="0" bIns="0" rtlCol="0" anchor="t">
            <a:noAutofit/>
          </a:bodyPr>
          <a:lstStyle>
            <a:lvl1pPr>
              <a:defRPr b="0" i="0">
                <a:solidFill>
                  <a:srgbClr val="3D3C3C"/>
                </a:solidFill>
                <a:latin typeface="Arial" panose="020B0604020202020204" pitchFamily="34" charset="0"/>
              </a:defRPr>
            </a:lvl1pPr>
          </a:lstStyle>
          <a:p>
            <a:r>
              <a:rPr lang="en-US" dirty="0"/>
              <a:t>Agenda</a:t>
            </a:r>
          </a:p>
        </p:txBody>
      </p:sp>
    </p:spTree>
    <p:extLst>
      <p:ext uri="{BB962C8B-B14F-4D97-AF65-F5344CB8AC3E}">
        <p14:creationId xmlns:p14="http://schemas.microsoft.com/office/powerpoint/2010/main" val="1512158929"/>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genda 3">
    <p:bg>
      <p:bgPr>
        <a:solidFill>
          <a:srgbClr val="DDEDEA"/>
        </a:solidFill>
        <a:effectLst/>
      </p:bgPr>
    </p:bg>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CAEB9F49-EEFB-174B-A4D2-63CE4B73D390}"/>
              </a:ext>
            </a:extLst>
          </p:cNvPr>
          <p:cNvSpPr>
            <a:spLocks noGrp="1"/>
          </p:cNvSpPr>
          <p:nvPr>
            <p:ph idx="1" hasCustomPrompt="1"/>
          </p:nvPr>
        </p:nvSpPr>
        <p:spPr>
          <a:xfrm>
            <a:off x="216250" y="1180060"/>
            <a:ext cx="1042290" cy="2971902"/>
          </a:xfrm>
          <a:prstGeom prst="rect">
            <a:avLst/>
          </a:prstGeom>
        </p:spPr>
        <p:txBody>
          <a:bodyPr lIns="0" tIns="0" rIns="0" bIns="0" anchor="t">
            <a:noAutofit/>
          </a:bodyPr>
          <a:lstStyle>
            <a:lvl1pPr marL="0" indent="0">
              <a:lnSpc>
                <a:spcPct val="100000"/>
              </a:lnSpc>
              <a:buNone/>
              <a:defRPr sz="4400" b="0" i="0">
                <a:ln w="12700">
                  <a:solidFill>
                    <a:schemeClr val="accent1"/>
                  </a:solidFill>
                </a:ln>
                <a:noFill/>
                <a:latin typeface="Arial" panose="020B0604020202020204" pitchFamily="34" charset="0"/>
              </a:defRPr>
            </a:lvl1pPr>
          </a:lstStyle>
          <a:p>
            <a:pPr lvl="0"/>
            <a:r>
              <a:rPr lang="en-US" dirty="0"/>
              <a:t>01</a:t>
            </a:r>
          </a:p>
          <a:p>
            <a:pPr lvl="0"/>
            <a:r>
              <a:rPr lang="en-US" dirty="0"/>
              <a:t>02</a:t>
            </a:r>
          </a:p>
          <a:p>
            <a:pPr lvl="0"/>
            <a:r>
              <a:rPr lang="en-US" dirty="0"/>
              <a:t>03</a:t>
            </a:r>
          </a:p>
          <a:p>
            <a:pPr lvl="0"/>
            <a:r>
              <a:rPr lang="en-US" dirty="0"/>
              <a:t>04</a:t>
            </a:r>
          </a:p>
        </p:txBody>
      </p:sp>
      <p:sp>
        <p:nvSpPr>
          <p:cNvPr id="13" name="Content Placeholder 2">
            <a:extLst>
              <a:ext uri="{FF2B5EF4-FFF2-40B4-BE49-F238E27FC236}">
                <a16:creationId xmlns:a16="http://schemas.microsoft.com/office/drawing/2014/main" id="{A3606B28-53C4-C149-A5FD-DC39EC1569C5}"/>
              </a:ext>
            </a:extLst>
          </p:cNvPr>
          <p:cNvSpPr>
            <a:spLocks noGrp="1"/>
          </p:cNvSpPr>
          <p:nvPr>
            <p:ph idx="13" hasCustomPrompt="1"/>
          </p:nvPr>
        </p:nvSpPr>
        <p:spPr>
          <a:xfrm>
            <a:off x="1514894" y="1180059"/>
            <a:ext cx="7420028" cy="4222537"/>
          </a:xfrm>
          <a:prstGeom prst="rect">
            <a:avLst/>
          </a:prstGeom>
        </p:spPr>
        <p:txBody>
          <a:bodyPr lIns="0" tIns="0" rIns="0" bIns="0" anchor="t">
            <a:noAutofit/>
          </a:bodyPr>
          <a:lstStyle>
            <a:lvl1pPr marL="0" indent="0">
              <a:lnSpc>
                <a:spcPct val="100000"/>
              </a:lnSpc>
              <a:buNone/>
              <a:defRPr sz="4400" b="0" i="0">
                <a:ln w="12700">
                  <a:noFill/>
                </a:ln>
                <a:solidFill>
                  <a:schemeClr val="accent1"/>
                </a:solidFill>
                <a:latin typeface="Arial" panose="020B0604020202020204" pitchFamily="34" charset="0"/>
              </a:defRPr>
            </a:lvl1pPr>
          </a:lstStyle>
          <a:p>
            <a:pPr lvl="0"/>
            <a:r>
              <a:rPr lang="en-US" dirty="0"/>
              <a:t>Chapter</a:t>
            </a:r>
          </a:p>
          <a:p>
            <a:pPr lvl="0"/>
            <a:r>
              <a:rPr lang="en-US" dirty="0"/>
              <a:t>Chapter</a:t>
            </a:r>
          </a:p>
          <a:p>
            <a:pPr lvl="0"/>
            <a:r>
              <a:rPr lang="en-US" dirty="0"/>
              <a:t>Chapter</a:t>
            </a:r>
          </a:p>
          <a:p>
            <a:pPr lvl="0"/>
            <a:r>
              <a:rPr lang="en-US" dirty="0"/>
              <a:t>Chapter</a:t>
            </a:r>
          </a:p>
        </p:txBody>
      </p:sp>
      <p:pic>
        <p:nvPicPr>
          <p:cNvPr id="6" name="Picture 5" descr="Logo&#10;&#10;Description automatically generated">
            <a:extLst>
              <a:ext uri="{FF2B5EF4-FFF2-40B4-BE49-F238E27FC236}">
                <a16:creationId xmlns:a16="http://schemas.microsoft.com/office/drawing/2014/main" id="{D8F8A693-D9D2-D042-8649-15F2C0B509C5}"/>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7" name="Title Placeholder 1">
            <a:extLst>
              <a:ext uri="{FF2B5EF4-FFF2-40B4-BE49-F238E27FC236}">
                <a16:creationId xmlns:a16="http://schemas.microsoft.com/office/drawing/2014/main" id="{C63CC257-99FA-4AE1-ADB7-A1565E4EDD32}"/>
              </a:ext>
            </a:extLst>
          </p:cNvPr>
          <p:cNvSpPr>
            <a:spLocks noGrp="1"/>
          </p:cNvSpPr>
          <p:nvPr>
            <p:ph type="title" hasCustomPrompt="1"/>
          </p:nvPr>
        </p:nvSpPr>
        <p:spPr>
          <a:xfrm>
            <a:off x="228600" y="328846"/>
            <a:ext cx="5410200" cy="393473"/>
          </a:xfrm>
          <a:prstGeom prst="rect">
            <a:avLst/>
          </a:prstGeom>
        </p:spPr>
        <p:txBody>
          <a:bodyPr vert="horz" lIns="0" tIns="0" rIns="0" bIns="0" rtlCol="0" anchor="t">
            <a:noAutofit/>
          </a:bodyPr>
          <a:lstStyle>
            <a:lvl1pPr>
              <a:defRPr b="0" i="0">
                <a:solidFill>
                  <a:schemeClr val="accent1"/>
                </a:solidFill>
                <a:latin typeface="Arial" panose="020B0604020202020204" pitchFamily="34" charset="0"/>
              </a:defRPr>
            </a:lvl1pPr>
          </a:lstStyle>
          <a:p>
            <a:r>
              <a:rPr lang="en-US" dirty="0"/>
              <a:t>Agenda</a:t>
            </a:r>
          </a:p>
        </p:txBody>
      </p:sp>
    </p:spTree>
    <p:extLst>
      <p:ext uri="{BB962C8B-B14F-4D97-AF65-F5344CB8AC3E}">
        <p14:creationId xmlns:p14="http://schemas.microsoft.com/office/powerpoint/2010/main" val="133700031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ort Title Deep Forest">
    <p:bg>
      <p:bgPr>
        <a:solidFill>
          <a:srgbClr val="042315"/>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8D4729-09A8-F842-87C4-A71523098C69}"/>
              </a:ext>
            </a:extLst>
          </p:cNvPr>
          <p:cNvPicPr>
            <a:picLocks noChangeAspect="1"/>
          </p:cNvPicPr>
          <p:nvPr userDrawn="1"/>
        </p:nvPicPr>
        <p:blipFill>
          <a:blip r:embed="rId2"/>
          <a:srcRect/>
          <a:stretch/>
        </p:blipFill>
        <p:spPr>
          <a:xfrm>
            <a:off x="232736" y="342900"/>
            <a:ext cx="1381537" cy="439580"/>
          </a:xfrm>
          <a:prstGeom prst="rect">
            <a:avLst/>
          </a:prstGeom>
        </p:spPr>
      </p:pic>
      <p:sp>
        <p:nvSpPr>
          <p:cNvPr id="8" name="Text Placeholder 7">
            <a:extLst>
              <a:ext uri="{FF2B5EF4-FFF2-40B4-BE49-F238E27FC236}">
                <a16:creationId xmlns:a16="http://schemas.microsoft.com/office/drawing/2014/main" id="{BB7E210A-CC7B-864B-AC6F-C7E9E7BC7B2B}"/>
              </a:ext>
            </a:extLst>
          </p:cNvPr>
          <p:cNvSpPr>
            <a:spLocks noGrp="1"/>
          </p:cNvSpPr>
          <p:nvPr>
            <p:ph type="body" sz="quarter" idx="16" hasCustomPrompt="1"/>
          </p:nvPr>
        </p:nvSpPr>
        <p:spPr>
          <a:xfrm>
            <a:off x="217311" y="3698240"/>
            <a:ext cx="11734800" cy="2651760"/>
          </a:xfrm>
          <a:prstGeom prst="rect">
            <a:avLst/>
          </a:prstGeom>
        </p:spPr>
        <p:txBody>
          <a:bodyPr lIns="0" tIns="0" rIns="0" bIns="0" anchor="b">
            <a:noAutofit/>
          </a:bodyPr>
          <a:lstStyle>
            <a:lvl1pPr marL="0" indent="0">
              <a:buNone/>
              <a:defRPr sz="11500" b="0" i="0">
                <a:solidFill>
                  <a:schemeClr val="bg1"/>
                </a:solidFill>
                <a:latin typeface="Arial" panose="020B0604020202020204" pitchFamily="34" charset="0"/>
              </a:defRPr>
            </a:lvl1pPr>
          </a:lstStyle>
          <a:p>
            <a:pPr lvl="0"/>
            <a:r>
              <a:rPr lang="en-US" dirty="0"/>
              <a:t>Title goes here</a:t>
            </a:r>
          </a:p>
        </p:txBody>
      </p:sp>
      <p:sp>
        <p:nvSpPr>
          <p:cNvPr id="10" name="Text Placeholder 3">
            <a:extLst>
              <a:ext uri="{FF2B5EF4-FFF2-40B4-BE49-F238E27FC236}">
                <a16:creationId xmlns:a16="http://schemas.microsoft.com/office/drawing/2014/main" id="{8660AD13-7478-414E-8B91-22C3FCFEF1C7}"/>
              </a:ext>
            </a:extLst>
          </p:cNvPr>
          <p:cNvSpPr>
            <a:spLocks noGrp="1"/>
          </p:cNvSpPr>
          <p:nvPr>
            <p:ph type="body" sz="quarter" idx="13" hasCustomPrompt="1"/>
          </p:nvPr>
        </p:nvSpPr>
        <p:spPr>
          <a:xfrm>
            <a:off x="240828" y="6366302"/>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
        <p:nvSpPr>
          <p:cNvPr id="9" name="Text Placeholder 5">
            <a:extLst>
              <a:ext uri="{FF2B5EF4-FFF2-40B4-BE49-F238E27FC236}">
                <a16:creationId xmlns:a16="http://schemas.microsoft.com/office/drawing/2014/main" id="{3DF03AF6-8E5B-DF40-871D-9174D03C216C}"/>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bg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1" name="Text Placeholder 21">
            <a:extLst>
              <a:ext uri="{FF2B5EF4-FFF2-40B4-BE49-F238E27FC236}">
                <a16:creationId xmlns:a16="http://schemas.microsoft.com/office/drawing/2014/main" id="{67E2B908-B29A-2148-8BDD-8D44CB38987D}"/>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bg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1431128234"/>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ote or Statement - Half Image">
    <p:bg>
      <p:bgPr>
        <a:solidFill>
          <a:schemeClr val="accent3"/>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EA1C768-0E11-014B-9CDB-56E0BDD0C8C4}"/>
              </a:ext>
            </a:extLst>
          </p:cNvPr>
          <p:cNvSpPr>
            <a:spLocks noGrp="1"/>
          </p:cNvSpPr>
          <p:nvPr>
            <p:ph type="pic" sz="quarter" idx="27" hasCustomPrompt="1"/>
          </p:nvPr>
        </p:nvSpPr>
        <p:spPr>
          <a:xfrm>
            <a:off x="7620000" y="0"/>
            <a:ext cx="4557712" cy="6858000"/>
          </a:xfrm>
          <a:prstGeom prst="rect">
            <a:avLst/>
          </a:prstGeom>
        </p:spPr>
        <p:txBody>
          <a:bodyPr anchor="ctr"/>
          <a:lstStyle>
            <a:lvl1pPr marL="0" indent="0" algn="ctr">
              <a:buNone/>
              <a:defRPr b="0" i="0">
                <a:solidFill>
                  <a:schemeClr val="bg1"/>
                </a:solidFill>
                <a:latin typeface="Arial" panose="020B0604020202020204" pitchFamily="34" charset="0"/>
              </a:defRPr>
            </a:lvl1pPr>
          </a:lstStyle>
          <a:p>
            <a:r>
              <a:rPr lang="en-US" dirty="0"/>
              <a:t>ADD PHOTO HERE</a:t>
            </a:r>
          </a:p>
        </p:txBody>
      </p:sp>
      <p:sp>
        <p:nvSpPr>
          <p:cNvPr id="8" name="Text Placeholder 4">
            <a:extLst>
              <a:ext uri="{FF2B5EF4-FFF2-40B4-BE49-F238E27FC236}">
                <a16:creationId xmlns:a16="http://schemas.microsoft.com/office/drawing/2014/main" id="{F4BF465B-5495-3F48-8347-2AAEAF979E67}"/>
              </a:ext>
            </a:extLst>
          </p:cNvPr>
          <p:cNvSpPr>
            <a:spLocks noGrp="1"/>
          </p:cNvSpPr>
          <p:nvPr>
            <p:ph type="body" sz="quarter" idx="23" hasCustomPrompt="1"/>
          </p:nvPr>
        </p:nvSpPr>
        <p:spPr>
          <a:xfrm>
            <a:off x="197162" y="1488007"/>
            <a:ext cx="7019926" cy="3619500"/>
          </a:xfrm>
          <a:prstGeom prst="rect">
            <a:avLst/>
          </a:prstGeom>
        </p:spPr>
        <p:txBody>
          <a:bodyPr lIns="0" tIns="0" rIns="0" bIns="0">
            <a:noAutofit/>
          </a:bodyPr>
          <a:lstStyle>
            <a:lvl1pPr marL="0" indent="0">
              <a:lnSpc>
                <a:spcPct val="100000"/>
              </a:lnSpc>
              <a:buNone/>
              <a:defRPr sz="7200" b="0" i="0">
                <a:solidFill>
                  <a:srgbClr val="042315"/>
                </a:solidFill>
                <a:latin typeface="Arial" panose="020B0604020202020204" pitchFamily="34" charset="0"/>
              </a:defRPr>
            </a:lvl1pPr>
          </a:lstStyle>
          <a:p>
            <a:pPr lvl="0"/>
            <a:r>
              <a:rPr lang="en-US" dirty="0"/>
              <a:t>Quote or statement</a:t>
            </a:r>
          </a:p>
        </p:txBody>
      </p:sp>
      <p:sp>
        <p:nvSpPr>
          <p:cNvPr id="10" name="Slide Number Placeholder 5">
            <a:extLst>
              <a:ext uri="{FF2B5EF4-FFF2-40B4-BE49-F238E27FC236}">
                <a16:creationId xmlns:a16="http://schemas.microsoft.com/office/drawing/2014/main" id="{33D2F460-B831-3F4D-B439-F9CC8036DAF3}"/>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13" name="Title 1">
            <a:extLst>
              <a:ext uri="{FF2B5EF4-FFF2-40B4-BE49-F238E27FC236}">
                <a16:creationId xmlns:a16="http://schemas.microsoft.com/office/drawing/2014/main" id="{630B31AA-5271-7F45-90C7-D043A42015D7}"/>
              </a:ext>
            </a:extLst>
          </p:cNvPr>
          <p:cNvSpPr>
            <a:spLocks noGrp="1"/>
          </p:cNvSpPr>
          <p:nvPr>
            <p:ph type="title" hasCustomPrompt="1"/>
          </p:nvPr>
        </p:nvSpPr>
        <p:spPr>
          <a:xfrm>
            <a:off x="228599" y="271575"/>
            <a:ext cx="2819401" cy="281078"/>
          </a:xfrm>
        </p:spPr>
        <p:txBody>
          <a:bodyPr>
            <a:noAutofit/>
          </a:bodyPr>
          <a:lstStyle>
            <a:lvl1pPr>
              <a:lnSpc>
                <a:spcPct val="100000"/>
              </a:lnSpc>
              <a:defRPr sz="2400" b="0" i="0">
                <a:solidFill>
                  <a:srgbClr val="042315"/>
                </a:solidFill>
                <a:latin typeface="Arial" panose="020B0604020202020204" pitchFamily="34" charset="0"/>
              </a:defRPr>
            </a:lvl1pPr>
          </a:lstStyle>
          <a:p>
            <a:r>
              <a:rPr lang="en-US" dirty="0"/>
              <a:t>Add heading here</a:t>
            </a:r>
          </a:p>
        </p:txBody>
      </p:sp>
      <p:sp>
        <p:nvSpPr>
          <p:cNvPr id="14" name="Text Placeholder 57">
            <a:extLst>
              <a:ext uri="{FF2B5EF4-FFF2-40B4-BE49-F238E27FC236}">
                <a16:creationId xmlns:a16="http://schemas.microsoft.com/office/drawing/2014/main" id="{2DD52D0F-13FB-4843-AAA6-1D8F14BAD6D8}"/>
              </a:ext>
            </a:extLst>
          </p:cNvPr>
          <p:cNvSpPr>
            <a:spLocks noGrp="1"/>
          </p:cNvSpPr>
          <p:nvPr>
            <p:ph type="body" sz="quarter" idx="26" hasCustomPrompt="1"/>
          </p:nvPr>
        </p:nvSpPr>
        <p:spPr>
          <a:xfrm>
            <a:off x="228600" y="712673"/>
            <a:ext cx="2819554"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042315"/>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pic>
        <p:nvPicPr>
          <p:cNvPr id="11" name="Picture 10">
            <a:extLst>
              <a:ext uri="{FF2B5EF4-FFF2-40B4-BE49-F238E27FC236}">
                <a16:creationId xmlns:a16="http://schemas.microsoft.com/office/drawing/2014/main" id="{47D22A43-CEC1-A447-AA6A-E343DCB2210C}"/>
              </a:ext>
            </a:extLst>
          </p:cNvPr>
          <p:cNvPicPr>
            <a:picLocks noChangeAspect="1"/>
          </p:cNvPicPr>
          <p:nvPr userDrawn="1"/>
        </p:nvPicPr>
        <p:blipFill>
          <a:blip r:embed="rId2"/>
          <a:stretch>
            <a:fillRect/>
          </a:stretch>
        </p:blipFill>
        <p:spPr>
          <a:xfrm>
            <a:off x="232561" y="6343601"/>
            <a:ext cx="730343" cy="232381"/>
          </a:xfrm>
          <a:prstGeom prst="rect">
            <a:avLst/>
          </a:prstGeom>
        </p:spPr>
      </p:pic>
    </p:spTree>
    <p:extLst>
      <p:ext uri="{BB962C8B-B14F-4D97-AF65-F5344CB8AC3E}">
        <p14:creationId xmlns:p14="http://schemas.microsoft.com/office/powerpoint/2010/main" val="216799193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uote or Statement Full Image">
    <p:bg>
      <p:bgPr>
        <a:solidFill>
          <a:schemeClr val="tx2"/>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EA1C768-0E11-014B-9CDB-56E0BDD0C8C4}"/>
              </a:ext>
            </a:extLst>
          </p:cNvPr>
          <p:cNvSpPr>
            <a:spLocks noGrp="1"/>
          </p:cNvSpPr>
          <p:nvPr>
            <p:ph type="pic" sz="quarter" idx="27" hasCustomPrompt="1"/>
          </p:nvPr>
        </p:nvSpPr>
        <p:spPr>
          <a:xfrm>
            <a:off x="0" y="0"/>
            <a:ext cx="12192000" cy="6858000"/>
          </a:xfrm>
          <a:prstGeom prst="rect">
            <a:avLst/>
          </a:prstGeom>
        </p:spPr>
        <p:txBody>
          <a:bodyPr anchor="ctr"/>
          <a:lstStyle>
            <a:lvl1pPr marL="0" indent="0" algn="ctr">
              <a:buNone/>
              <a:defRPr b="0" i="0">
                <a:solidFill>
                  <a:schemeClr val="bg1"/>
                </a:solidFill>
                <a:latin typeface="Arial" panose="020B0604020202020204" pitchFamily="34" charset="0"/>
              </a:defRPr>
            </a:lvl1pPr>
          </a:lstStyle>
          <a:p>
            <a:r>
              <a:rPr lang="en-US" dirty="0"/>
              <a:t>ADD PHOTO HERE AND SEND TO BACK</a:t>
            </a:r>
          </a:p>
        </p:txBody>
      </p:sp>
      <p:sp>
        <p:nvSpPr>
          <p:cNvPr id="7" name="Text Placeholder 4">
            <a:extLst>
              <a:ext uri="{FF2B5EF4-FFF2-40B4-BE49-F238E27FC236}">
                <a16:creationId xmlns:a16="http://schemas.microsoft.com/office/drawing/2014/main" id="{01667CA7-79BC-5E48-BDE0-776E99AFF118}"/>
              </a:ext>
            </a:extLst>
          </p:cNvPr>
          <p:cNvSpPr>
            <a:spLocks noGrp="1"/>
          </p:cNvSpPr>
          <p:nvPr>
            <p:ph type="body" sz="quarter" idx="23" hasCustomPrompt="1"/>
          </p:nvPr>
        </p:nvSpPr>
        <p:spPr>
          <a:xfrm>
            <a:off x="197162" y="1488007"/>
            <a:ext cx="7019926" cy="3619500"/>
          </a:xfrm>
          <a:prstGeom prst="rect">
            <a:avLst/>
          </a:prstGeom>
        </p:spPr>
        <p:txBody>
          <a:bodyPr lIns="0" tIns="0" rIns="0" bIns="0">
            <a:noAutofit/>
          </a:bodyPr>
          <a:lstStyle>
            <a:lvl1pPr marL="0" indent="0">
              <a:lnSpc>
                <a:spcPct val="100000"/>
              </a:lnSpc>
              <a:buNone/>
              <a:defRPr sz="7200" b="0" i="0">
                <a:solidFill>
                  <a:schemeClr val="bg1"/>
                </a:solidFill>
                <a:latin typeface="Arial" panose="020B0604020202020204" pitchFamily="34" charset="0"/>
              </a:defRPr>
            </a:lvl1pPr>
          </a:lstStyle>
          <a:p>
            <a:pPr lvl="0"/>
            <a:r>
              <a:rPr lang="en-US" dirty="0"/>
              <a:t>Quote or statement</a:t>
            </a:r>
          </a:p>
        </p:txBody>
      </p:sp>
      <p:sp>
        <p:nvSpPr>
          <p:cNvPr id="8" name="Slide Number Placeholder 5">
            <a:extLst>
              <a:ext uri="{FF2B5EF4-FFF2-40B4-BE49-F238E27FC236}">
                <a16:creationId xmlns:a16="http://schemas.microsoft.com/office/drawing/2014/main" id="{1639BBFD-7D67-0149-BBF4-BC38D780C7E4}"/>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95398487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or Statement - Cloud - Vital K">
    <p:bg>
      <p:bgPr>
        <a:solidFill>
          <a:schemeClr val="bg2"/>
        </a:solidFill>
        <a:effectLst/>
      </p:bgPr>
    </p:bg>
    <p:spTree>
      <p:nvGrpSpPr>
        <p:cNvPr id="1" name=""/>
        <p:cNvGrpSpPr/>
        <p:nvPr/>
      </p:nvGrpSpPr>
      <p:grpSpPr>
        <a:xfrm>
          <a:off x="0" y="0"/>
          <a:ext cx="0" cy="0"/>
          <a:chOff x="0" y="0"/>
          <a:chExt cx="0" cy="0"/>
        </a:xfrm>
      </p:grpSpPr>
      <p:sp>
        <p:nvSpPr>
          <p:cNvPr id="8" name="Text Placeholder 4">
            <a:extLst>
              <a:ext uri="{FF2B5EF4-FFF2-40B4-BE49-F238E27FC236}">
                <a16:creationId xmlns:a16="http://schemas.microsoft.com/office/drawing/2014/main" id="{F4BF465B-5495-3F48-8347-2AAEAF979E67}"/>
              </a:ext>
            </a:extLst>
          </p:cNvPr>
          <p:cNvSpPr>
            <a:spLocks noGrp="1"/>
          </p:cNvSpPr>
          <p:nvPr>
            <p:ph type="body" sz="quarter" idx="23" hasCustomPrompt="1"/>
          </p:nvPr>
        </p:nvSpPr>
        <p:spPr>
          <a:xfrm>
            <a:off x="192590" y="112678"/>
            <a:ext cx="7019925" cy="4605480"/>
          </a:xfrm>
          <a:prstGeom prst="rect">
            <a:avLst/>
          </a:prstGeom>
        </p:spPr>
        <p:txBody>
          <a:bodyPr lIns="0" tIns="0" rIns="0" bIns="0" anchor="t">
            <a:noAutofit/>
          </a:bodyPr>
          <a:lstStyle>
            <a:lvl1pPr marL="0" indent="0">
              <a:lnSpc>
                <a:spcPct val="100000"/>
              </a:lnSpc>
              <a:buNone/>
              <a:defRPr sz="7200" b="0" i="0">
                <a:solidFill>
                  <a:schemeClr val="accent1"/>
                </a:solidFill>
                <a:latin typeface="Arial" panose="020B0604020202020204" pitchFamily="34" charset="0"/>
              </a:defRPr>
            </a:lvl1pPr>
          </a:lstStyle>
          <a:p>
            <a:pPr lvl="0"/>
            <a:r>
              <a:rPr lang="en-US" dirty="0"/>
              <a:t>Quote or statement</a:t>
            </a:r>
          </a:p>
        </p:txBody>
      </p:sp>
      <p:pic>
        <p:nvPicPr>
          <p:cNvPr id="2" name="Picture 1">
            <a:extLst>
              <a:ext uri="{FF2B5EF4-FFF2-40B4-BE49-F238E27FC236}">
                <a16:creationId xmlns:a16="http://schemas.microsoft.com/office/drawing/2014/main" id="{92C577BF-4568-F048-96BF-528E254084D3}"/>
              </a:ext>
            </a:extLst>
          </p:cNvPr>
          <p:cNvPicPr>
            <a:picLocks noChangeAspect="1"/>
          </p:cNvPicPr>
          <p:nvPr userDrawn="1"/>
        </p:nvPicPr>
        <p:blipFill rotWithShape="1">
          <a:blip r:embed="rId2"/>
          <a:srcRect l="1" r="47580" b="47410"/>
          <a:stretch/>
        </p:blipFill>
        <p:spPr>
          <a:xfrm>
            <a:off x="7643813" y="354709"/>
            <a:ext cx="2264275" cy="3074291"/>
          </a:xfrm>
          <a:prstGeom prst="rect">
            <a:avLst/>
          </a:prstGeom>
        </p:spPr>
      </p:pic>
      <p:pic>
        <p:nvPicPr>
          <p:cNvPr id="6" name="Picture 5" descr="Logo&#10;&#10;Description automatically generated">
            <a:extLst>
              <a:ext uri="{FF2B5EF4-FFF2-40B4-BE49-F238E27FC236}">
                <a16:creationId xmlns:a16="http://schemas.microsoft.com/office/drawing/2014/main" id="{804EC2BF-DBF8-A04A-8C6C-BD9B3C631F5D}"/>
              </a:ext>
            </a:extLst>
          </p:cNvPr>
          <p:cNvPicPr>
            <a:picLocks noChangeAspect="1"/>
          </p:cNvPicPr>
          <p:nvPr userDrawn="1"/>
        </p:nvPicPr>
        <p:blipFill>
          <a:blip r:embed="rId3"/>
          <a:stretch>
            <a:fillRect/>
          </a:stretch>
        </p:blipFill>
        <p:spPr>
          <a:xfrm>
            <a:off x="232558" y="6343599"/>
            <a:ext cx="730344" cy="232383"/>
          </a:xfrm>
          <a:prstGeom prst="rect">
            <a:avLst/>
          </a:prstGeom>
        </p:spPr>
      </p:pic>
      <p:sp>
        <p:nvSpPr>
          <p:cNvPr id="7" name="Slide Number Placeholder 5">
            <a:extLst>
              <a:ext uri="{FF2B5EF4-FFF2-40B4-BE49-F238E27FC236}">
                <a16:creationId xmlns:a16="http://schemas.microsoft.com/office/drawing/2014/main" id="{B7D3F953-AAA5-7545-AE20-48383DE9849C}"/>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pic>
        <p:nvPicPr>
          <p:cNvPr id="9" name="Picture 8">
            <a:extLst>
              <a:ext uri="{FF2B5EF4-FFF2-40B4-BE49-F238E27FC236}">
                <a16:creationId xmlns:a16="http://schemas.microsoft.com/office/drawing/2014/main" id="{2397DB1B-FE1E-E448-9143-FC5C6346E9E6}"/>
              </a:ext>
            </a:extLst>
          </p:cNvPr>
          <p:cNvPicPr>
            <a:picLocks noChangeAspect="1"/>
          </p:cNvPicPr>
          <p:nvPr userDrawn="1"/>
        </p:nvPicPr>
        <p:blipFill rotWithShape="1">
          <a:blip r:embed="rId2"/>
          <a:srcRect l="42944" t="37307"/>
          <a:stretch/>
        </p:blipFill>
        <p:spPr>
          <a:xfrm>
            <a:off x="9507255" y="2704605"/>
            <a:ext cx="2464580" cy="3664892"/>
          </a:xfrm>
          <a:prstGeom prst="rect">
            <a:avLst/>
          </a:prstGeom>
        </p:spPr>
      </p:pic>
    </p:spTree>
    <p:extLst>
      <p:ext uri="{BB962C8B-B14F-4D97-AF65-F5344CB8AC3E}">
        <p14:creationId xmlns:p14="http://schemas.microsoft.com/office/powerpoint/2010/main" val="139078556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Quote or Statment Spring Green - Vital K">
    <p:bg>
      <p:bgPr>
        <a:solidFill>
          <a:schemeClr val="accent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3C1E6D-113A-9649-83C5-3795F2D118F0}"/>
              </a:ext>
            </a:extLst>
          </p:cNvPr>
          <p:cNvPicPr>
            <a:picLocks noChangeAspect="1"/>
          </p:cNvPicPr>
          <p:nvPr userDrawn="1"/>
        </p:nvPicPr>
        <p:blipFill rotWithShape="1">
          <a:blip r:embed="rId2"/>
          <a:srcRect r="47728" b="44362"/>
          <a:stretch/>
        </p:blipFill>
        <p:spPr>
          <a:xfrm>
            <a:off x="7648461" y="354710"/>
            <a:ext cx="2251002" cy="3242506"/>
          </a:xfrm>
          <a:prstGeom prst="rect">
            <a:avLst/>
          </a:prstGeom>
        </p:spPr>
      </p:pic>
      <p:pic>
        <p:nvPicPr>
          <p:cNvPr id="10" name="Picture 9">
            <a:extLst>
              <a:ext uri="{FF2B5EF4-FFF2-40B4-BE49-F238E27FC236}">
                <a16:creationId xmlns:a16="http://schemas.microsoft.com/office/drawing/2014/main" id="{C0157CC1-5343-204C-A4BE-4F94CF2C7DE5}"/>
              </a:ext>
            </a:extLst>
          </p:cNvPr>
          <p:cNvPicPr>
            <a:picLocks noChangeAspect="1"/>
          </p:cNvPicPr>
          <p:nvPr userDrawn="1"/>
        </p:nvPicPr>
        <p:blipFill rotWithShape="1">
          <a:blip r:embed="rId2"/>
          <a:srcRect l="46347" t="42760"/>
          <a:stretch/>
        </p:blipFill>
        <p:spPr>
          <a:xfrm>
            <a:off x="9652958" y="3033687"/>
            <a:ext cx="2310441" cy="3335810"/>
          </a:xfrm>
          <a:prstGeom prst="rect">
            <a:avLst/>
          </a:prstGeom>
        </p:spPr>
      </p:pic>
      <p:pic>
        <p:nvPicPr>
          <p:cNvPr id="6" name="Picture 5">
            <a:extLst>
              <a:ext uri="{FF2B5EF4-FFF2-40B4-BE49-F238E27FC236}">
                <a16:creationId xmlns:a16="http://schemas.microsoft.com/office/drawing/2014/main" id="{28961CB1-90B9-AC42-9FFF-57092875E258}"/>
              </a:ext>
            </a:extLst>
          </p:cNvPr>
          <p:cNvPicPr>
            <a:picLocks noChangeAspect="1"/>
          </p:cNvPicPr>
          <p:nvPr userDrawn="1"/>
        </p:nvPicPr>
        <p:blipFill>
          <a:blip r:embed="rId3"/>
          <a:stretch>
            <a:fillRect/>
          </a:stretch>
        </p:blipFill>
        <p:spPr>
          <a:xfrm>
            <a:off x="232561" y="6343601"/>
            <a:ext cx="730343" cy="232381"/>
          </a:xfrm>
          <a:prstGeom prst="rect">
            <a:avLst/>
          </a:prstGeom>
        </p:spPr>
      </p:pic>
      <p:sp>
        <p:nvSpPr>
          <p:cNvPr id="11" name="Text Placeholder 4">
            <a:extLst>
              <a:ext uri="{FF2B5EF4-FFF2-40B4-BE49-F238E27FC236}">
                <a16:creationId xmlns:a16="http://schemas.microsoft.com/office/drawing/2014/main" id="{A3097A11-4D17-2E43-A878-096101EDF80E}"/>
              </a:ext>
            </a:extLst>
          </p:cNvPr>
          <p:cNvSpPr>
            <a:spLocks noGrp="1"/>
          </p:cNvSpPr>
          <p:nvPr>
            <p:ph type="body" sz="quarter" idx="23" hasCustomPrompt="1"/>
          </p:nvPr>
        </p:nvSpPr>
        <p:spPr>
          <a:xfrm>
            <a:off x="188057" y="111039"/>
            <a:ext cx="7019925" cy="4605480"/>
          </a:xfrm>
          <a:prstGeom prst="rect">
            <a:avLst/>
          </a:prstGeom>
        </p:spPr>
        <p:txBody>
          <a:bodyPr lIns="0" tIns="0" rIns="0" bIns="0" anchor="t">
            <a:noAutofit/>
          </a:bodyPr>
          <a:lstStyle>
            <a:lvl1pPr marL="0" indent="0">
              <a:lnSpc>
                <a:spcPct val="100000"/>
              </a:lnSpc>
              <a:buNone/>
              <a:defRPr sz="7200" b="0" i="0">
                <a:solidFill>
                  <a:srgbClr val="042315"/>
                </a:solidFill>
                <a:latin typeface="Arial" panose="020B0604020202020204" pitchFamily="34" charset="0"/>
              </a:defRPr>
            </a:lvl1pPr>
          </a:lstStyle>
          <a:p>
            <a:pPr lvl="0"/>
            <a:r>
              <a:rPr lang="en-US" dirty="0"/>
              <a:t>Quote or statement</a:t>
            </a:r>
          </a:p>
        </p:txBody>
      </p:sp>
      <p:sp>
        <p:nvSpPr>
          <p:cNvPr id="7" name="Slide Number Placeholder 5">
            <a:extLst>
              <a:ext uri="{FF2B5EF4-FFF2-40B4-BE49-F238E27FC236}">
                <a16:creationId xmlns:a16="http://schemas.microsoft.com/office/drawing/2014/main" id="{FDDC77D9-FE3E-294B-A9F4-0AAD8E3DBB10}"/>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249826883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Quote or Statment Spruce - Vital K">
    <p:bg>
      <p:bgPr>
        <a:solidFill>
          <a:srgbClr val="29707A"/>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A1DCC84-DA1E-1F44-94A6-435D1A421E9C}"/>
              </a:ext>
            </a:extLst>
          </p:cNvPr>
          <p:cNvPicPr>
            <a:picLocks noChangeAspect="1"/>
          </p:cNvPicPr>
          <p:nvPr userDrawn="1"/>
        </p:nvPicPr>
        <p:blipFill rotWithShape="1">
          <a:blip r:embed="rId2"/>
          <a:srcRect l="43139" t="44975"/>
          <a:stretch/>
        </p:blipFill>
        <p:spPr>
          <a:xfrm>
            <a:off x="9515690" y="3161495"/>
            <a:ext cx="2456145" cy="3216628"/>
          </a:xfrm>
          <a:prstGeom prst="rect">
            <a:avLst/>
          </a:prstGeom>
        </p:spPr>
      </p:pic>
      <p:pic>
        <p:nvPicPr>
          <p:cNvPr id="9" name="Picture 8">
            <a:extLst>
              <a:ext uri="{FF2B5EF4-FFF2-40B4-BE49-F238E27FC236}">
                <a16:creationId xmlns:a16="http://schemas.microsoft.com/office/drawing/2014/main" id="{EC813B77-D11D-9F4C-B80E-BB2CEC44BAAB}"/>
              </a:ext>
            </a:extLst>
          </p:cNvPr>
          <p:cNvPicPr>
            <a:picLocks noChangeAspect="1"/>
          </p:cNvPicPr>
          <p:nvPr userDrawn="1"/>
        </p:nvPicPr>
        <p:blipFill rotWithShape="1">
          <a:blip r:embed="rId2"/>
          <a:srcRect r="48095" b="46156"/>
          <a:stretch/>
        </p:blipFill>
        <p:spPr>
          <a:xfrm>
            <a:off x="7643813" y="354710"/>
            <a:ext cx="2242059" cy="3147616"/>
          </a:xfrm>
          <a:prstGeom prst="rect">
            <a:avLst/>
          </a:prstGeom>
        </p:spPr>
      </p:pic>
      <p:pic>
        <p:nvPicPr>
          <p:cNvPr id="6" name="Picture 5" descr="A picture containing text, clipart&#10;&#10;Description automatically generated">
            <a:extLst>
              <a:ext uri="{FF2B5EF4-FFF2-40B4-BE49-F238E27FC236}">
                <a16:creationId xmlns:a16="http://schemas.microsoft.com/office/drawing/2014/main" id="{0B564E7A-E2E5-C241-97C5-7C62AB903F92}"/>
              </a:ext>
            </a:extLst>
          </p:cNvPr>
          <p:cNvPicPr>
            <a:picLocks noChangeAspect="1"/>
          </p:cNvPicPr>
          <p:nvPr userDrawn="1"/>
        </p:nvPicPr>
        <p:blipFill>
          <a:blip r:embed="rId3"/>
          <a:stretch>
            <a:fillRect/>
          </a:stretch>
        </p:blipFill>
        <p:spPr>
          <a:xfrm>
            <a:off x="232558" y="6343600"/>
            <a:ext cx="730346" cy="232382"/>
          </a:xfrm>
          <a:prstGeom prst="rect">
            <a:avLst/>
          </a:prstGeom>
        </p:spPr>
      </p:pic>
      <p:sp>
        <p:nvSpPr>
          <p:cNvPr id="11" name="Text Placeholder 4">
            <a:extLst>
              <a:ext uri="{FF2B5EF4-FFF2-40B4-BE49-F238E27FC236}">
                <a16:creationId xmlns:a16="http://schemas.microsoft.com/office/drawing/2014/main" id="{3321FF5E-55C3-B24F-AE4E-C8C47F0B7A7C}"/>
              </a:ext>
            </a:extLst>
          </p:cNvPr>
          <p:cNvSpPr>
            <a:spLocks noGrp="1"/>
          </p:cNvSpPr>
          <p:nvPr>
            <p:ph type="body" sz="quarter" idx="23" hasCustomPrompt="1"/>
          </p:nvPr>
        </p:nvSpPr>
        <p:spPr>
          <a:xfrm>
            <a:off x="192590" y="115089"/>
            <a:ext cx="7019925" cy="4605480"/>
          </a:xfrm>
          <a:prstGeom prst="rect">
            <a:avLst/>
          </a:prstGeom>
        </p:spPr>
        <p:txBody>
          <a:bodyPr lIns="0" tIns="0" rIns="0" bIns="0" anchor="t">
            <a:noAutofit/>
          </a:bodyPr>
          <a:lstStyle>
            <a:lvl1pPr marL="0" indent="0">
              <a:lnSpc>
                <a:spcPct val="100000"/>
              </a:lnSpc>
              <a:buNone/>
              <a:defRPr sz="7200" b="0" i="0">
                <a:solidFill>
                  <a:schemeClr val="bg1"/>
                </a:solidFill>
                <a:latin typeface="Arial" panose="020B0604020202020204" pitchFamily="34" charset="0"/>
              </a:defRPr>
            </a:lvl1pPr>
          </a:lstStyle>
          <a:p>
            <a:pPr lvl="0"/>
            <a:r>
              <a:rPr lang="en-US" dirty="0"/>
              <a:t>Quote or statement</a:t>
            </a:r>
          </a:p>
        </p:txBody>
      </p:sp>
      <p:sp>
        <p:nvSpPr>
          <p:cNvPr id="7" name="Slide Number Placeholder 5">
            <a:extLst>
              <a:ext uri="{FF2B5EF4-FFF2-40B4-BE49-F238E27FC236}">
                <a16:creationId xmlns:a16="http://schemas.microsoft.com/office/drawing/2014/main" id="{84894447-9EDE-8844-9EA6-97492F983072}"/>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223193077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Quote or Statment - Warm Red - Image">
    <p:bg>
      <p:bgPr>
        <a:solidFill>
          <a:schemeClr val="accent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6D4395F-3F20-C24B-919A-8D414FBD263F}"/>
              </a:ext>
            </a:extLst>
          </p:cNvPr>
          <p:cNvSpPr>
            <a:spLocks noGrp="1"/>
          </p:cNvSpPr>
          <p:nvPr>
            <p:ph type="pic" sz="quarter" idx="24" hasCustomPrompt="1"/>
          </p:nvPr>
        </p:nvSpPr>
        <p:spPr>
          <a:xfrm>
            <a:off x="6096000" y="0"/>
            <a:ext cx="6096000" cy="6858000"/>
          </a:xfrm>
        </p:spPr>
        <p:txBody>
          <a:bodyPr anchor="ctr"/>
          <a:lstStyle>
            <a:lvl1pPr marL="0" indent="0" algn="ctr">
              <a:buNone/>
              <a:defRPr>
                <a:solidFill>
                  <a:schemeClr val="bg1"/>
                </a:solidFill>
              </a:defRPr>
            </a:lvl1pPr>
          </a:lstStyle>
          <a:p>
            <a:r>
              <a:rPr lang="en-US"/>
              <a:t>ADD PHOTO HERE</a:t>
            </a:r>
          </a:p>
        </p:txBody>
      </p:sp>
      <p:pic>
        <p:nvPicPr>
          <p:cNvPr id="6" name="Picture 5" descr="A picture containing text, clipart&#10;&#10;Description automatically generated">
            <a:extLst>
              <a:ext uri="{FF2B5EF4-FFF2-40B4-BE49-F238E27FC236}">
                <a16:creationId xmlns:a16="http://schemas.microsoft.com/office/drawing/2014/main" id="{0B564E7A-E2E5-C241-97C5-7C62AB903F92}"/>
              </a:ext>
            </a:extLst>
          </p:cNvPr>
          <p:cNvPicPr>
            <a:picLocks noChangeAspect="1"/>
          </p:cNvPicPr>
          <p:nvPr userDrawn="1"/>
        </p:nvPicPr>
        <p:blipFill>
          <a:blip r:embed="rId2"/>
          <a:stretch>
            <a:fillRect/>
          </a:stretch>
        </p:blipFill>
        <p:spPr>
          <a:xfrm>
            <a:off x="232558" y="6343600"/>
            <a:ext cx="730346" cy="232382"/>
          </a:xfrm>
          <a:prstGeom prst="rect">
            <a:avLst/>
          </a:prstGeom>
        </p:spPr>
      </p:pic>
      <p:sp>
        <p:nvSpPr>
          <p:cNvPr id="11" name="Text Placeholder 4">
            <a:extLst>
              <a:ext uri="{FF2B5EF4-FFF2-40B4-BE49-F238E27FC236}">
                <a16:creationId xmlns:a16="http://schemas.microsoft.com/office/drawing/2014/main" id="{3321FF5E-55C3-B24F-AE4E-C8C47F0B7A7C}"/>
              </a:ext>
            </a:extLst>
          </p:cNvPr>
          <p:cNvSpPr>
            <a:spLocks noGrp="1"/>
          </p:cNvSpPr>
          <p:nvPr>
            <p:ph type="body" sz="quarter" idx="23" hasCustomPrompt="1"/>
          </p:nvPr>
        </p:nvSpPr>
        <p:spPr>
          <a:xfrm>
            <a:off x="211736" y="256592"/>
            <a:ext cx="5424477" cy="4931931"/>
          </a:xfrm>
          <a:prstGeom prst="rect">
            <a:avLst/>
          </a:prstGeom>
        </p:spPr>
        <p:txBody>
          <a:bodyPr lIns="0" tIns="0" rIns="0" bIns="0" anchor="t">
            <a:noAutofit/>
          </a:bodyPr>
          <a:lstStyle>
            <a:lvl1pPr marL="0" indent="0">
              <a:lnSpc>
                <a:spcPct val="100000"/>
              </a:lnSpc>
              <a:buNone/>
              <a:defRPr sz="3200" b="0" i="0">
                <a:solidFill>
                  <a:schemeClr val="bg1"/>
                </a:solidFill>
                <a:latin typeface="Arial" panose="020B0604020202020204" pitchFamily="34" charset="0"/>
              </a:defRPr>
            </a:lvl1pPr>
          </a:lstStyle>
          <a:p>
            <a:pPr lvl="0"/>
            <a:r>
              <a:rPr lang="en-US" dirty="0"/>
              <a:t>Quote or statement</a:t>
            </a:r>
          </a:p>
        </p:txBody>
      </p:sp>
      <p:sp>
        <p:nvSpPr>
          <p:cNvPr id="7" name="Slide Number Placeholder 5">
            <a:extLst>
              <a:ext uri="{FF2B5EF4-FFF2-40B4-BE49-F238E27FC236}">
                <a16:creationId xmlns:a16="http://schemas.microsoft.com/office/drawing/2014/main" id="{84894447-9EDE-8844-9EA6-97492F983072}"/>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177978193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ent w/ Bio &amp; Headshot">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A14206-8F94-F74F-9E18-B76A2B17131F}"/>
              </a:ext>
            </a:extLst>
          </p:cNvPr>
          <p:cNvSpPr>
            <a:spLocks noGrp="1"/>
          </p:cNvSpPr>
          <p:nvPr>
            <p:ph idx="1" hasCustomPrompt="1"/>
          </p:nvPr>
        </p:nvSpPr>
        <p:spPr>
          <a:xfrm>
            <a:off x="3276600" y="1582420"/>
            <a:ext cx="8343900" cy="2684780"/>
          </a:xfrm>
          <a:prstGeom prst="rect">
            <a:avLst/>
          </a:prstGeom>
        </p:spPr>
        <p:txBody>
          <a:bodyPr lIns="0" tIns="0" rIns="0" bIns="0">
            <a:noAutofit/>
          </a:bodyPr>
          <a:lstStyle>
            <a:lvl1pPr marL="0" indent="0">
              <a:buNone/>
              <a:defRPr sz="4400" b="0" i="0">
                <a:solidFill>
                  <a:srgbClr val="3D3C3C"/>
                </a:solidFill>
                <a:latin typeface="Arial" panose="020B0604020202020204" pitchFamily="34" charset="0"/>
              </a:defRPr>
            </a:lvl1pPr>
          </a:lstStyle>
          <a:p>
            <a:pPr lvl="0"/>
            <a:r>
              <a:rPr lang="en-US" dirty="0"/>
              <a:t>Add quote here</a:t>
            </a:r>
          </a:p>
        </p:txBody>
      </p:sp>
      <p:sp>
        <p:nvSpPr>
          <p:cNvPr id="15" name="Text Placeholder 14">
            <a:extLst>
              <a:ext uri="{FF2B5EF4-FFF2-40B4-BE49-F238E27FC236}">
                <a16:creationId xmlns:a16="http://schemas.microsoft.com/office/drawing/2014/main" id="{2138F432-5BED-3F4B-8ED4-8EEB958CBFFD}"/>
              </a:ext>
            </a:extLst>
          </p:cNvPr>
          <p:cNvSpPr>
            <a:spLocks noGrp="1"/>
          </p:cNvSpPr>
          <p:nvPr>
            <p:ph type="body" sz="quarter" idx="13" hasCustomPrompt="1"/>
          </p:nvPr>
        </p:nvSpPr>
        <p:spPr>
          <a:xfrm>
            <a:off x="3276600" y="4986748"/>
            <a:ext cx="2933698" cy="328612"/>
          </a:xfrm>
          <a:prstGeom prst="rect">
            <a:avLst/>
          </a:prstGeom>
        </p:spPr>
        <p:txBody>
          <a:bodyPr lIns="0" tIns="0" rIns="0" bIns="0">
            <a:noAutofit/>
          </a:bodyPr>
          <a:lstStyle>
            <a:lvl1pPr marL="0" indent="0">
              <a:buNone/>
              <a:defRPr sz="1600" b="0" i="0">
                <a:solidFill>
                  <a:srgbClr val="3D3C3C"/>
                </a:solidFill>
                <a:latin typeface="Arial" panose="020B0604020202020204" pitchFamily="34" charset="0"/>
              </a:defRPr>
            </a:lvl1pPr>
          </a:lstStyle>
          <a:p>
            <a:pPr lvl="0"/>
            <a:r>
              <a:rPr lang="en-US" dirty="0"/>
              <a:t>Name Last</a:t>
            </a:r>
          </a:p>
        </p:txBody>
      </p:sp>
      <p:sp>
        <p:nvSpPr>
          <p:cNvPr id="18" name="Picture Placeholder 17">
            <a:extLst>
              <a:ext uri="{FF2B5EF4-FFF2-40B4-BE49-F238E27FC236}">
                <a16:creationId xmlns:a16="http://schemas.microsoft.com/office/drawing/2014/main" id="{97A6693A-13CB-8F4A-906F-849570EEA7A2}"/>
              </a:ext>
            </a:extLst>
          </p:cNvPr>
          <p:cNvSpPr>
            <a:spLocks noGrp="1"/>
          </p:cNvSpPr>
          <p:nvPr>
            <p:ph type="pic" sz="quarter" idx="14"/>
          </p:nvPr>
        </p:nvSpPr>
        <p:spPr>
          <a:xfrm>
            <a:off x="228600" y="1714499"/>
            <a:ext cx="2590800" cy="2552701"/>
          </a:xfrm>
          <a:prstGeom prst="rect">
            <a:avLst/>
          </a:prstGeom>
        </p:spPr>
        <p:txBody>
          <a:bodyPr anchor="ctr">
            <a:noAutofit/>
          </a:bodyPr>
          <a:lstStyle>
            <a:lvl1pPr marL="0" indent="0" algn="ctr">
              <a:buNone/>
              <a:defRPr b="0" i="0">
                <a:latin typeface="Arial" panose="020B0604020202020204" pitchFamily="34" charset="0"/>
              </a:defRPr>
            </a:lvl1pPr>
          </a:lstStyle>
          <a:p>
            <a:r>
              <a:rPr lang="en-GB"/>
              <a:t>Click icon to add picture</a:t>
            </a:r>
            <a:endParaRPr lang="en-US" dirty="0"/>
          </a:p>
        </p:txBody>
      </p:sp>
      <p:pic>
        <p:nvPicPr>
          <p:cNvPr id="16" name="Picture 15" descr="Logo&#10;&#10;Description automatically generated">
            <a:extLst>
              <a:ext uri="{FF2B5EF4-FFF2-40B4-BE49-F238E27FC236}">
                <a16:creationId xmlns:a16="http://schemas.microsoft.com/office/drawing/2014/main" id="{481D5449-74DE-A94F-B85E-ABC3AC96D4C3}"/>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0" name="Slide Number Placeholder 5">
            <a:extLst>
              <a:ext uri="{FF2B5EF4-FFF2-40B4-BE49-F238E27FC236}">
                <a16:creationId xmlns:a16="http://schemas.microsoft.com/office/drawing/2014/main" id="{42B41FB8-9A6B-504A-99EB-068E8A2DF044}"/>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3" name="Title 1">
            <a:extLst>
              <a:ext uri="{FF2B5EF4-FFF2-40B4-BE49-F238E27FC236}">
                <a16:creationId xmlns:a16="http://schemas.microsoft.com/office/drawing/2014/main" id="{AF34D7E2-E0D9-6E49-AB65-D1B044884963}"/>
              </a:ext>
            </a:extLst>
          </p:cNvPr>
          <p:cNvSpPr>
            <a:spLocks noGrp="1"/>
          </p:cNvSpPr>
          <p:nvPr>
            <p:ph type="title" hasCustomPrompt="1"/>
          </p:nvPr>
        </p:nvSpPr>
        <p:spPr>
          <a:xfrm>
            <a:off x="228599" y="266131"/>
            <a:ext cx="10438835"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4" name="Text Placeholder 57">
            <a:extLst>
              <a:ext uri="{FF2B5EF4-FFF2-40B4-BE49-F238E27FC236}">
                <a16:creationId xmlns:a16="http://schemas.microsoft.com/office/drawing/2014/main" id="{006231EF-8E10-424C-A594-67CA70BB1789}"/>
              </a:ext>
            </a:extLst>
          </p:cNvPr>
          <p:cNvSpPr>
            <a:spLocks noGrp="1"/>
          </p:cNvSpPr>
          <p:nvPr>
            <p:ph type="body" sz="quarter" idx="27" hasCustomPrompt="1"/>
          </p:nvPr>
        </p:nvSpPr>
        <p:spPr>
          <a:xfrm>
            <a:off x="228600" y="705999"/>
            <a:ext cx="10439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686100153"/>
      </p:ext>
    </p:extLst>
  </p:cSld>
  <p:clrMapOvr>
    <a:masterClrMapping/>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Large Body Text">
    <p:bg>
      <p:bgPr>
        <a:solidFill>
          <a:srgbClr val="F2F1EE"/>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2EF6E0-637A-EC45-B311-C2F430F974E2}"/>
              </a:ext>
            </a:extLst>
          </p:cNvPr>
          <p:cNvSpPr>
            <a:spLocks noGrp="1"/>
          </p:cNvSpPr>
          <p:nvPr>
            <p:ph sz="quarter" idx="27" hasCustomPrompt="1"/>
          </p:nvPr>
        </p:nvSpPr>
        <p:spPr>
          <a:xfrm>
            <a:off x="228600" y="1331884"/>
            <a:ext cx="7011974" cy="4698076"/>
          </a:xfrm>
          <a:prstGeom prst="rect">
            <a:avLst/>
          </a:prstGeom>
        </p:spPr>
        <p:txBody>
          <a:bodyPr lIns="0">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3200" b="0" i="0">
                <a:solidFill>
                  <a:srgbClr val="FF462D"/>
                </a:solidFill>
                <a:latin typeface="Arial" panose="020B0604020202020204" pitchFamily="34" charset="0"/>
              </a:defRPr>
            </a:lvl1pPr>
          </a:lstStyle>
          <a:p>
            <a:pPr>
              <a:lnSpc>
                <a:spcPct val="100000"/>
              </a:lnSpc>
            </a:pPr>
            <a:r>
              <a:rPr lang="en-US" dirty="0"/>
              <a:t>Add body text here—Lorem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a:t>
            </a:r>
          </a:p>
        </p:txBody>
      </p:sp>
      <p:pic>
        <p:nvPicPr>
          <p:cNvPr id="11" name="Picture 10" descr="Logo&#10;&#10;Description automatically generated">
            <a:extLst>
              <a:ext uri="{FF2B5EF4-FFF2-40B4-BE49-F238E27FC236}">
                <a16:creationId xmlns:a16="http://schemas.microsoft.com/office/drawing/2014/main" id="{99743382-E4AD-9A43-9E24-1AB8F81B7FA5}"/>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8" name="Slide Number Placeholder 5">
            <a:extLst>
              <a:ext uri="{FF2B5EF4-FFF2-40B4-BE49-F238E27FC236}">
                <a16:creationId xmlns:a16="http://schemas.microsoft.com/office/drawing/2014/main" id="{AE56B890-508D-894E-9ED0-A18663506A28}"/>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7" name="Title 1">
            <a:extLst>
              <a:ext uri="{FF2B5EF4-FFF2-40B4-BE49-F238E27FC236}">
                <a16:creationId xmlns:a16="http://schemas.microsoft.com/office/drawing/2014/main" id="{51E0E8AD-BB11-D444-81AB-7A7BB32D88E8}"/>
              </a:ext>
            </a:extLst>
          </p:cNvPr>
          <p:cNvSpPr>
            <a:spLocks noGrp="1"/>
          </p:cNvSpPr>
          <p:nvPr>
            <p:ph type="title" hasCustomPrompt="1"/>
          </p:nvPr>
        </p:nvSpPr>
        <p:spPr>
          <a:xfrm>
            <a:off x="228599" y="266131"/>
            <a:ext cx="7391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9" name="Text Placeholder 57">
            <a:extLst>
              <a:ext uri="{FF2B5EF4-FFF2-40B4-BE49-F238E27FC236}">
                <a16:creationId xmlns:a16="http://schemas.microsoft.com/office/drawing/2014/main" id="{B3B2A366-F279-834A-AC13-D7F87E0D8E8C}"/>
              </a:ext>
            </a:extLst>
          </p:cNvPr>
          <p:cNvSpPr>
            <a:spLocks noGrp="1"/>
          </p:cNvSpPr>
          <p:nvPr>
            <p:ph type="body" sz="quarter" idx="28" hasCustomPrompt="1"/>
          </p:nvPr>
        </p:nvSpPr>
        <p:spPr>
          <a:xfrm>
            <a:off x="228599" y="705999"/>
            <a:ext cx="7391801"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981008497"/>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One Column">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AB9055CB-6CA5-2D49-B09E-1EA176EAB536}"/>
              </a:ext>
            </a:extLst>
          </p:cNvPr>
          <p:cNvSpPr>
            <a:spLocks noGrp="1"/>
          </p:cNvSpPr>
          <p:nvPr>
            <p:ph type="body" sz="quarter" idx="26" hasCustomPrompt="1"/>
          </p:nvPr>
        </p:nvSpPr>
        <p:spPr>
          <a:xfrm>
            <a:off x="224040" y="1877234"/>
            <a:ext cx="8919959" cy="3519811"/>
          </a:xfrm>
          <a:prstGeom prst="rect">
            <a:avLst/>
          </a:prstGeom>
        </p:spPr>
        <p:txBody>
          <a:bodyPr lIns="0" tIns="0" rIns="0" bIns="0">
            <a:noAutofit/>
          </a:bodyPr>
          <a:lstStyle>
            <a:lvl1pPr marL="0" indent="0">
              <a:lnSpc>
                <a:spcPct val="100000"/>
              </a:lnSpc>
              <a:buNone/>
              <a:defRPr sz="3200" b="0" i="0">
                <a:solidFill>
                  <a:srgbClr val="3D3C3C"/>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dirty="0"/>
              <a:t>Add body text here</a:t>
            </a:r>
          </a:p>
        </p:txBody>
      </p:sp>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228600" y="1547793"/>
            <a:ext cx="8915400" cy="269093"/>
          </a:xfrm>
          <a:prstGeom prst="rect">
            <a:avLst/>
          </a:prstGeom>
        </p:spPr>
        <p:txBody>
          <a:bodyPr lIns="0" tIns="0" rIns="0" bIns="0">
            <a:noAutofit/>
          </a:bodyPr>
          <a:lstStyle>
            <a:lvl1pPr marL="0" indent="0" algn="l">
              <a:lnSpc>
                <a:spcPct val="100000"/>
              </a:lnSpc>
              <a:buNone/>
              <a:defRPr sz="1400" b="1" i="0" spc="0">
                <a:solidFill>
                  <a:srgbClr val="FF462D"/>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endParaRPr lang="en-MX"/>
          </a:p>
        </p:txBody>
      </p:sp>
      <p:pic>
        <p:nvPicPr>
          <p:cNvPr id="10" name="Picture 9" descr="Logo&#10;&#10;Description automatically generated">
            <a:extLst>
              <a:ext uri="{FF2B5EF4-FFF2-40B4-BE49-F238E27FC236}">
                <a16:creationId xmlns:a16="http://schemas.microsoft.com/office/drawing/2014/main" id="{D5C7BB17-3FA7-9C41-B0D9-7038E333EB77}"/>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2" name="Slide Number Placeholder 5">
            <a:extLst>
              <a:ext uri="{FF2B5EF4-FFF2-40B4-BE49-F238E27FC236}">
                <a16:creationId xmlns:a16="http://schemas.microsoft.com/office/drawing/2014/main" id="{FF83831B-2B67-404C-B3E8-D5CB13190CA4}"/>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8" name="Title 1">
            <a:extLst>
              <a:ext uri="{FF2B5EF4-FFF2-40B4-BE49-F238E27FC236}">
                <a16:creationId xmlns:a16="http://schemas.microsoft.com/office/drawing/2014/main" id="{F4AD4E55-E6CF-F841-99F9-E121A40D8EF9}"/>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9" name="Text Placeholder 57">
            <a:extLst>
              <a:ext uri="{FF2B5EF4-FFF2-40B4-BE49-F238E27FC236}">
                <a16:creationId xmlns:a16="http://schemas.microsoft.com/office/drawing/2014/main" id="{3491A4E1-2738-2E47-9931-2F2B8353CDC0}"/>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83385667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pic>
        <p:nvPicPr>
          <p:cNvPr id="13" name="Picture 12" descr="Logo&#10;&#10;Description automatically generated">
            <a:extLst>
              <a:ext uri="{FF2B5EF4-FFF2-40B4-BE49-F238E27FC236}">
                <a16:creationId xmlns:a16="http://schemas.microsoft.com/office/drawing/2014/main" id="{201E37A0-70AA-D848-AB2D-6A28A2837604}"/>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2" name="Slide Number Placeholder 5">
            <a:extLst>
              <a:ext uri="{FF2B5EF4-FFF2-40B4-BE49-F238E27FC236}">
                <a16:creationId xmlns:a16="http://schemas.microsoft.com/office/drawing/2014/main" id="{B332EC71-5381-9148-8B96-169025544174}"/>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8" name="Title 1">
            <a:extLst>
              <a:ext uri="{FF2B5EF4-FFF2-40B4-BE49-F238E27FC236}">
                <a16:creationId xmlns:a16="http://schemas.microsoft.com/office/drawing/2014/main" id="{4325DF76-6B8C-6247-8C8E-B05912AFEDBF}"/>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9" name="Text Placeholder 57">
            <a:extLst>
              <a:ext uri="{FF2B5EF4-FFF2-40B4-BE49-F238E27FC236}">
                <a16:creationId xmlns:a16="http://schemas.microsoft.com/office/drawing/2014/main" id="{233F615F-B089-8848-84F7-5A58B66697EE}"/>
              </a:ext>
            </a:extLst>
          </p:cNvPr>
          <p:cNvSpPr>
            <a:spLocks noGrp="1"/>
          </p:cNvSpPr>
          <p:nvPr>
            <p:ph type="body" sz="quarter" idx="28"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
        <p:nvSpPr>
          <p:cNvPr id="10" name="Text Placeholder 2">
            <a:extLst>
              <a:ext uri="{FF2B5EF4-FFF2-40B4-BE49-F238E27FC236}">
                <a16:creationId xmlns:a16="http://schemas.microsoft.com/office/drawing/2014/main" id="{F4380F95-3918-BA4C-BC4D-ADCD96FB2932}"/>
              </a:ext>
            </a:extLst>
          </p:cNvPr>
          <p:cNvSpPr>
            <a:spLocks noGrp="1"/>
          </p:cNvSpPr>
          <p:nvPr>
            <p:ph type="body" sz="quarter" idx="43" hasCustomPrompt="1"/>
          </p:nvPr>
        </p:nvSpPr>
        <p:spPr>
          <a:xfrm>
            <a:off x="228599" y="1669343"/>
            <a:ext cx="5638799"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0776CF1F-CA46-624F-8E63-CB9A17D019FB}"/>
              </a:ext>
            </a:extLst>
          </p:cNvPr>
          <p:cNvSpPr>
            <a:spLocks noGrp="1"/>
          </p:cNvSpPr>
          <p:nvPr>
            <p:ph type="body" sz="quarter" idx="44" hasCustomPrompt="1"/>
          </p:nvPr>
        </p:nvSpPr>
        <p:spPr>
          <a:xfrm>
            <a:off x="6324599" y="1669343"/>
            <a:ext cx="5638799"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80348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ort Title Dark Stone">
    <p:bg>
      <p:bgPr>
        <a:solidFill>
          <a:srgbClr val="565049"/>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8D4729-09A8-F842-87C4-A71523098C69}"/>
              </a:ext>
            </a:extLst>
          </p:cNvPr>
          <p:cNvPicPr>
            <a:picLocks noChangeAspect="1"/>
          </p:cNvPicPr>
          <p:nvPr userDrawn="1"/>
        </p:nvPicPr>
        <p:blipFill>
          <a:blip r:embed="rId2"/>
          <a:srcRect/>
          <a:stretch/>
        </p:blipFill>
        <p:spPr>
          <a:xfrm>
            <a:off x="232736" y="342900"/>
            <a:ext cx="1381537" cy="439580"/>
          </a:xfrm>
          <a:prstGeom prst="rect">
            <a:avLst/>
          </a:prstGeom>
        </p:spPr>
      </p:pic>
      <p:sp>
        <p:nvSpPr>
          <p:cNvPr id="8" name="Text Placeholder 7">
            <a:extLst>
              <a:ext uri="{FF2B5EF4-FFF2-40B4-BE49-F238E27FC236}">
                <a16:creationId xmlns:a16="http://schemas.microsoft.com/office/drawing/2014/main" id="{BB7E210A-CC7B-864B-AC6F-C7E9E7BC7B2B}"/>
              </a:ext>
            </a:extLst>
          </p:cNvPr>
          <p:cNvSpPr>
            <a:spLocks noGrp="1"/>
          </p:cNvSpPr>
          <p:nvPr>
            <p:ph type="body" sz="quarter" idx="16" hasCustomPrompt="1"/>
          </p:nvPr>
        </p:nvSpPr>
        <p:spPr>
          <a:xfrm>
            <a:off x="217311" y="3698240"/>
            <a:ext cx="11734800" cy="2651760"/>
          </a:xfrm>
          <a:prstGeom prst="rect">
            <a:avLst/>
          </a:prstGeom>
        </p:spPr>
        <p:txBody>
          <a:bodyPr lIns="0" tIns="0" rIns="0" bIns="0" anchor="b">
            <a:noAutofit/>
          </a:bodyPr>
          <a:lstStyle>
            <a:lvl1pPr marL="0" indent="0">
              <a:buNone/>
              <a:defRPr sz="11500" b="0" i="0">
                <a:solidFill>
                  <a:schemeClr val="bg1"/>
                </a:solidFill>
                <a:latin typeface="Arial" panose="020B0604020202020204" pitchFamily="34" charset="0"/>
              </a:defRPr>
            </a:lvl1pPr>
          </a:lstStyle>
          <a:p>
            <a:pPr lvl="0"/>
            <a:r>
              <a:rPr lang="en-US" dirty="0"/>
              <a:t>Title goes here</a:t>
            </a:r>
          </a:p>
        </p:txBody>
      </p:sp>
      <p:sp>
        <p:nvSpPr>
          <p:cNvPr id="10" name="Text Placeholder 3">
            <a:extLst>
              <a:ext uri="{FF2B5EF4-FFF2-40B4-BE49-F238E27FC236}">
                <a16:creationId xmlns:a16="http://schemas.microsoft.com/office/drawing/2014/main" id="{8660AD13-7478-414E-8B91-22C3FCFEF1C7}"/>
              </a:ext>
            </a:extLst>
          </p:cNvPr>
          <p:cNvSpPr>
            <a:spLocks noGrp="1"/>
          </p:cNvSpPr>
          <p:nvPr>
            <p:ph type="body" sz="quarter" idx="13" hasCustomPrompt="1"/>
          </p:nvPr>
        </p:nvSpPr>
        <p:spPr>
          <a:xfrm>
            <a:off x="240828" y="6366302"/>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
        <p:nvSpPr>
          <p:cNvPr id="9" name="Text Placeholder 5">
            <a:extLst>
              <a:ext uri="{FF2B5EF4-FFF2-40B4-BE49-F238E27FC236}">
                <a16:creationId xmlns:a16="http://schemas.microsoft.com/office/drawing/2014/main" id="{3DF03AF6-8E5B-DF40-871D-9174D03C216C}"/>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bg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1" name="Text Placeholder 21">
            <a:extLst>
              <a:ext uri="{FF2B5EF4-FFF2-40B4-BE49-F238E27FC236}">
                <a16:creationId xmlns:a16="http://schemas.microsoft.com/office/drawing/2014/main" id="{67E2B908-B29A-2148-8BDD-8D44CB38987D}"/>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bg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3677344851"/>
      </p:ext>
    </p:extLst>
  </p:cSld>
  <p:clrMapOvr>
    <a:masterClrMapping/>
  </p:clrMapOvr>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List Color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7773A52-E036-5040-83AA-48A07139B21E}"/>
              </a:ext>
            </a:extLst>
          </p:cNvPr>
          <p:cNvSpPr/>
          <p:nvPr userDrawn="1"/>
        </p:nvSpPr>
        <p:spPr>
          <a:xfrm>
            <a:off x="6096000" y="0"/>
            <a:ext cx="60959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solidFill>
                <a:schemeClr val="tx2"/>
              </a:solidFill>
              <a:latin typeface="Arial" panose="020B0604020202020204" pitchFamily="34" charset="0"/>
            </a:endParaRPr>
          </a:p>
        </p:txBody>
      </p:sp>
      <p:pic>
        <p:nvPicPr>
          <p:cNvPr id="12" name="Picture 11" descr="Logo&#10;&#10;Description automatically generated">
            <a:extLst>
              <a:ext uri="{FF2B5EF4-FFF2-40B4-BE49-F238E27FC236}">
                <a16:creationId xmlns:a16="http://schemas.microsoft.com/office/drawing/2014/main" id="{9A0DBACC-5B54-7647-BCA1-0D1C48AB2CE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4" name="Slide Number Placeholder 5">
            <a:extLst>
              <a:ext uri="{FF2B5EF4-FFF2-40B4-BE49-F238E27FC236}">
                <a16:creationId xmlns:a16="http://schemas.microsoft.com/office/drawing/2014/main" id="{213C8B34-2353-FD4D-9E71-B8BBEDA31924}"/>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9" name="Title 1">
            <a:extLst>
              <a:ext uri="{FF2B5EF4-FFF2-40B4-BE49-F238E27FC236}">
                <a16:creationId xmlns:a16="http://schemas.microsoft.com/office/drawing/2014/main" id="{E0613218-24CC-AE40-8A79-B0B2489F1450}"/>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0" name="Text Placeholder 57">
            <a:extLst>
              <a:ext uri="{FF2B5EF4-FFF2-40B4-BE49-F238E27FC236}">
                <a16:creationId xmlns:a16="http://schemas.microsoft.com/office/drawing/2014/main" id="{F7459EC6-A567-DE41-84B0-B4C4650A5F40}"/>
              </a:ext>
            </a:extLst>
          </p:cNvPr>
          <p:cNvSpPr>
            <a:spLocks noGrp="1"/>
          </p:cNvSpPr>
          <p:nvPr>
            <p:ph type="body" sz="quarter" idx="27"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
        <p:nvSpPr>
          <p:cNvPr id="15" name="Text Placeholder 2">
            <a:extLst>
              <a:ext uri="{FF2B5EF4-FFF2-40B4-BE49-F238E27FC236}">
                <a16:creationId xmlns:a16="http://schemas.microsoft.com/office/drawing/2014/main" id="{E22FB53F-9E78-1A4F-805F-A82192FD2A4F}"/>
              </a:ext>
            </a:extLst>
          </p:cNvPr>
          <p:cNvSpPr>
            <a:spLocks noGrp="1"/>
          </p:cNvSpPr>
          <p:nvPr>
            <p:ph type="body" sz="quarter" idx="43" hasCustomPrompt="1"/>
          </p:nvPr>
        </p:nvSpPr>
        <p:spPr>
          <a:xfrm>
            <a:off x="228599" y="1520787"/>
            <a:ext cx="5638799"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6" name="Text Placeholder 2">
            <a:extLst>
              <a:ext uri="{FF2B5EF4-FFF2-40B4-BE49-F238E27FC236}">
                <a16:creationId xmlns:a16="http://schemas.microsoft.com/office/drawing/2014/main" id="{1FA44E3A-FBCD-AB4D-BA2E-5C3448E1B0F1}"/>
              </a:ext>
            </a:extLst>
          </p:cNvPr>
          <p:cNvSpPr>
            <a:spLocks noGrp="1"/>
          </p:cNvSpPr>
          <p:nvPr>
            <p:ph type="body" sz="quarter" idx="44" hasCustomPrompt="1"/>
          </p:nvPr>
        </p:nvSpPr>
        <p:spPr>
          <a:xfrm>
            <a:off x="6324599" y="1520787"/>
            <a:ext cx="5638799"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1" name="Title 1">
            <a:extLst>
              <a:ext uri="{FF2B5EF4-FFF2-40B4-BE49-F238E27FC236}">
                <a16:creationId xmlns:a16="http://schemas.microsoft.com/office/drawing/2014/main" id="{5A7AE082-F9C8-8D4D-BE85-3EA53B217B38}"/>
              </a:ext>
            </a:extLst>
          </p:cNvPr>
          <p:cNvSpPr txBox="1">
            <a:spLocks/>
          </p:cNvSpPr>
          <p:nvPr userDrawn="1"/>
        </p:nvSpPr>
        <p:spPr>
          <a:xfrm>
            <a:off x="6309360" y="266131"/>
            <a:ext cx="5638801" cy="281078"/>
          </a:xfrm>
          <a:prstGeom prst="rect">
            <a:avLst/>
          </a:prstGeom>
        </p:spPr>
        <p:txBody>
          <a:bodyPr vert="horz" lIns="0" tIns="0" rIns="0" bIns="0" rtlCol="0" anchor="t">
            <a:noAutofit/>
          </a:bodyPr>
          <a:lstStyle>
            <a:lvl1pPr algn="l" defTabSz="914400" rtl="0" eaLnBrk="1" latinLnBrk="0" hangingPunct="1">
              <a:lnSpc>
                <a:spcPct val="100000"/>
              </a:lnSpc>
              <a:spcBef>
                <a:spcPct val="0"/>
              </a:spcBef>
              <a:buNone/>
              <a:defRPr sz="2400" b="0" i="0" kern="1200">
                <a:solidFill>
                  <a:srgbClr val="FF462D"/>
                </a:solidFill>
                <a:latin typeface="Arial" panose="020B0604020202020204" pitchFamily="34" charset="0"/>
                <a:ea typeface="Arial" panose="020B0604020202020204" pitchFamily="34" charset="0"/>
                <a:cs typeface="Arial" panose="020B0604020202020204" pitchFamily="34" charset="0"/>
              </a:defRPr>
            </a:lvl1pPr>
          </a:lstStyle>
          <a:p>
            <a:r>
              <a:rPr lang="en-US">
                <a:solidFill>
                  <a:srgbClr val="042315"/>
                </a:solidFill>
              </a:rPr>
              <a:t>Add heading here</a:t>
            </a:r>
            <a:endParaRPr lang="en-US" dirty="0">
              <a:solidFill>
                <a:srgbClr val="042315"/>
              </a:solidFill>
            </a:endParaRPr>
          </a:p>
        </p:txBody>
      </p:sp>
      <p:sp>
        <p:nvSpPr>
          <p:cNvPr id="13" name="Text Placeholder 57">
            <a:extLst>
              <a:ext uri="{FF2B5EF4-FFF2-40B4-BE49-F238E27FC236}">
                <a16:creationId xmlns:a16="http://schemas.microsoft.com/office/drawing/2014/main" id="{B519E986-F4B2-2344-9964-889446452485}"/>
              </a:ext>
            </a:extLst>
          </p:cNvPr>
          <p:cNvSpPr>
            <a:spLocks noGrp="1"/>
          </p:cNvSpPr>
          <p:nvPr>
            <p:ph type="body" sz="quarter" idx="45" hasCustomPrompt="1"/>
          </p:nvPr>
        </p:nvSpPr>
        <p:spPr>
          <a:xfrm>
            <a:off x="6309361"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042315"/>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11320835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List Color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7773A52-E036-5040-83AA-48A07139B21E}"/>
              </a:ext>
            </a:extLst>
          </p:cNvPr>
          <p:cNvSpPr/>
          <p:nvPr userDrawn="1"/>
        </p:nvSpPr>
        <p:spPr>
          <a:xfrm>
            <a:off x="6096000" y="0"/>
            <a:ext cx="6095999" cy="6858000"/>
          </a:xfrm>
          <a:prstGeom prst="rect">
            <a:avLst/>
          </a:prstGeom>
          <a:solidFill>
            <a:srgbClr val="F2F1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pic>
        <p:nvPicPr>
          <p:cNvPr id="9" name="Picture 8" descr="Logo&#10;&#10;Description automatically generated">
            <a:extLst>
              <a:ext uri="{FF2B5EF4-FFF2-40B4-BE49-F238E27FC236}">
                <a16:creationId xmlns:a16="http://schemas.microsoft.com/office/drawing/2014/main" id="{46B0EC0C-0931-6540-B074-F78FEAD8BC2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2" name="Slide Number Placeholder 5">
            <a:extLst>
              <a:ext uri="{FF2B5EF4-FFF2-40B4-BE49-F238E27FC236}">
                <a16:creationId xmlns:a16="http://schemas.microsoft.com/office/drawing/2014/main" id="{909A0609-1D06-D04F-8D52-4E39B9285284}"/>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0" name="Title 1">
            <a:extLst>
              <a:ext uri="{FF2B5EF4-FFF2-40B4-BE49-F238E27FC236}">
                <a16:creationId xmlns:a16="http://schemas.microsoft.com/office/drawing/2014/main" id="{EC70F6FE-F902-6D4B-AE27-D84CE42F78D0}"/>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1" name="Text Placeholder 57">
            <a:extLst>
              <a:ext uri="{FF2B5EF4-FFF2-40B4-BE49-F238E27FC236}">
                <a16:creationId xmlns:a16="http://schemas.microsoft.com/office/drawing/2014/main" id="{9F1ADE10-DB2A-1141-AD2F-DE1D3AE387EE}"/>
              </a:ext>
            </a:extLst>
          </p:cNvPr>
          <p:cNvSpPr>
            <a:spLocks noGrp="1"/>
          </p:cNvSpPr>
          <p:nvPr>
            <p:ph type="body" sz="quarter" idx="27"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
        <p:nvSpPr>
          <p:cNvPr id="13" name="Text Placeholder 2">
            <a:extLst>
              <a:ext uri="{FF2B5EF4-FFF2-40B4-BE49-F238E27FC236}">
                <a16:creationId xmlns:a16="http://schemas.microsoft.com/office/drawing/2014/main" id="{E75D721D-9F75-7C46-B1E1-E674D0C760BB}"/>
              </a:ext>
            </a:extLst>
          </p:cNvPr>
          <p:cNvSpPr>
            <a:spLocks noGrp="1"/>
          </p:cNvSpPr>
          <p:nvPr>
            <p:ph type="body" sz="quarter" idx="43" hasCustomPrompt="1"/>
          </p:nvPr>
        </p:nvSpPr>
        <p:spPr>
          <a:xfrm>
            <a:off x="228599" y="1520787"/>
            <a:ext cx="5638799"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4" name="Text Placeholder 2">
            <a:extLst>
              <a:ext uri="{FF2B5EF4-FFF2-40B4-BE49-F238E27FC236}">
                <a16:creationId xmlns:a16="http://schemas.microsoft.com/office/drawing/2014/main" id="{D5BBE503-7483-ED47-8CD0-137BA78CDBFE}"/>
              </a:ext>
            </a:extLst>
          </p:cNvPr>
          <p:cNvSpPr>
            <a:spLocks noGrp="1"/>
          </p:cNvSpPr>
          <p:nvPr>
            <p:ph type="body" sz="quarter" idx="44" hasCustomPrompt="1"/>
          </p:nvPr>
        </p:nvSpPr>
        <p:spPr>
          <a:xfrm>
            <a:off x="6324599" y="1520787"/>
            <a:ext cx="5638799"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5" name="Title 1">
            <a:extLst>
              <a:ext uri="{FF2B5EF4-FFF2-40B4-BE49-F238E27FC236}">
                <a16:creationId xmlns:a16="http://schemas.microsoft.com/office/drawing/2014/main" id="{1B7EBECE-D26C-8947-B1B8-EBF93BD7559D}"/>
              </a:ext>
            </a:extLst>
          </p:cNvPr>
          <p:cNvSpPr txBox="1">
            <a:spLocks/>
          </p:cNvSpPr>
          <p:nvPr userDrawn="1"/>
        </p:nvSpPr>
        <p:spPr>
          <a:xfrm>
            <a:off x="6324600" y="266131"/>
            <a:ext cx="5638801" cy="281078"/>
          </a:xfrm>
          <a:prstGeom prst="rect">
            <a:avLst/>
          </a:prstGeom>
        </p:spPr>
        <p:txBody>
          <a:bodyPr vert="horz" lIns="0" tIns="0" rIns="0" bIns="0" rtlCol="0" anchor="t">
            <a:noAutofit/>
          </a:bodyPr>
          <a:lstStyle>
            <a:lvl1pPr algn="l" defTabSz="914400" rtl="0" eaLnBrk="1" latinLnBrk="0" hangingPunct="1">
              <a:lnSpc>
                <a:spcPct val="100000"/>
              </a:lnSpc>
              <a:spcBef>
                <a:spcPct val="0"/>
              </a:spcBef>
              <a:buNone/>
              <a:defRPr sz="2400" b="0" i="0" kern="1200">
                <a:solidFill>
                  <a:srgbClr val="FF462D"/>
                </a:solidFill>
                <a:latin typeface="Arial" panose="020B0604020202020204" pitchFamily="34" charset="0"/>
                <a:ea typeface="Arial" panose="020B0604020202020204" pitchFamily="34" charset="0"/>
                <a:cs typeface="Arial" panose="020B0604020202020204" pitchFamily="34" charset="0"/>
              </a:defRPr>
            </a:lvl1pPr>
          </a:lstStyle>
          <a:p>
            <a:r>
              <a:rPr lang="en-US"/>
              <a:t>Add heading here</a:t>
            </a:r>
            <a:endParaRPr lang="en-US" dirty="0"/>
          </a:p>
        </p:txBody>
      </p:sp>
      <p:sp>
        <p:nvSpPr>
          <p:cNvPr id="16" name="Text Placeholder 57">
            <a:extLst>
              <a:ext uri="{FF2B5EF4-FFF2-40B4-BE49-F238E27FC236}">
                <a16:creationId xmlns:a16="http://schemas.microsoft.com/office/drawing/2014/main" id="{55CB43FE-3305-6249-8F9C-903A798AB24E}"/>
              </a:ext>
            </a:extLst>
          </p:cNvPr>
          <p:cNvSpPr>
            <a:spLocks noGrp="1"/>
          </p:cNvSpPr>
          <p:nvPr>
            <p:ph type="body" sz="quarter" idx="45" hasCustomPrompt="1"/>
          </p:nvPr>
        </p:nvSpPr>
        <p:spPr>
          <a:xfrm>
            <a:off x="6324601"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7417032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List Color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7773A52-E036-5040-83AA-48A07139B21E}"/>
              </a:ext>
            </a:extLst>
          </p:cNvPr>
          <p:cNvSpPr/>
          <p:nvPr userDrawn="1"/>
        </p:nvSpPr>
        <p:spPr>
          <a:xfrm>
            <a:off x="6096000" y="0"/>
            <a:ext cx="609599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pic>
        <p:nvPicPr>
          <p:cNvPr id="13" name="Picture 12" descr="Logo&#10;&#10;Description automatically generated">
            <a:extLst>
              <a:ext uri="{FF2B5EF4-FFF2-40B4-BE49-F238E27FC236}">
                <a16:creationId xmlns:a16="http://schemas.microsoft.com/office/drawing/2014/main" id="{0F1E9E86-B1DB-EA44-B5E3-77C99E77484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9" name="Slide Number Placeholder 5">
            <a:extLst>
              <a:ext uri="{FF2B5EF4-FFF2-40B4-BE49-F238E27FC236}">
                <a16:creationId xmlns:a16="http://schemas.microsoft.com/office/drawing/2014/main" id="{7580B8D3-16CF-6342-A5DF-3306CF5ECAF7}"/>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10" name="Title 1">
            <a:extLst>
              <a:ext uri="{FF2B5EF4-FFF2-40B4-BE49-F238E27FC236}">
                <a16:creationId xmlns:a16="http://schemas.microsoft.com/office/drawing/2014/main" id="{98DA92EB-0D79-2A4E-8453-81189ED48234}"/>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2" name="Text Placeholder 2">
            <a:extLst>
              <a:ext uri="{FF2B5EF4-FFF2-40B4-BE49-F238E27FC236}">
                <a16:creationId xmlns:a16="http://schemas.microsoft.com/office/drawing/2014/main" id="{1D3B3C20-9D72-E743-BB23-B2B4EEAAC3D9}"/>
              </a:ext>
            </a:extLst>
          </p:cNvPr>
          <p:cNvSpPr>
            <a:spLocks noGrp="1"/>
          </p:cNvSpPr>
          <p:nvPr>
            <p:ph type="body" sz="quarter" idx="43" hasCustomPrompt="1"/>
          </p:nvPr>
        </p:nvSpPr>
        <p:spPr>
          <a:xfrm>
            <a:off x="228599" y="1520787"/>
            <a:ext cx="5638799"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5" name="Text Placeholder 2">
            <a:extLst>
              <a:ext uri="{FF2B5EF4-FFF2-40B4-BE49-F238E27FC236}">
                <a16:creationId xmlns:a16="http://schemas.microsoft.com/office/drawing/2014/main" id="{09018412-568B-2C47-AF81-93486AF8162F}"/>
              </a:ext>
            </a:extLst>
          </p:cNvPr>
          <p:cNvSpPr>
            <a:spLocks noGrp="1"/>
          </p:cNvSpPr>
          <p:nvPr>
            <p:ph type="body" sz="quarter" idx="49" hasCustomPrompt="1"/>
          </p:nvPr>
        </p:nvSpPr>
        <p:spPr>
          <a:xfrm>
            <a:off x="6324599" y="1520787"/>
            <a:ext cx="5638801" cy="3512255"/>
          </a:xfrm>
        </p:spPr>
        <p:txBody>
          <a:bodyPr/>
          <a:lstStyle>
            <a:lvl1pPr>
              <a:buClr>
                <a:schemeClr val="bg1"/>
              </a:buClr>
              <a:defRPr sz="1600">
                <a:solidFill>
                  <a:schemeClr val="bg1"/>
                </a:solidFill>
              </a:defRPr>
            </a:lvl1pPr>
            <a:lvl2pPr>
              <a:buClr>
                <a:schemeClr val="bg1"/>
              </a:buClr>
              <a:defRPr sz="1600">
                <a:solidFill>
                  <a:schemeClr val="bg1"/>
                </a:solidFill>
              </a:defRPr>
            </a:lvl2pPr>
            <a:lvl3pPr marL="690563" indent="-163513">
              <a:buClr>
                <a:schemeClr val="bg1"/>
              </a:buClr>
              <a:buFont typeface="Courier New" panose="02070309020205020404" pitchFamily="49" charset="0"/>
              <a:buChar char="o"/>
              <a:tabLst/>
              <a:defRPr sz="16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itle 1">
            <a:extLst>
              <a:ext uri="{FF2B5EF4-FFF2-40B4-BE49-F238E27FC236}">
                <a16:creationId xmlns:a16="http://schemas.microsoft.com/office/drawing/2014/main" id="{DBEC8951-DECF-B54C-96DE-BE594E20BB53}"/>
              </a:ext>
            </a:extLst>
          </p:cNvPr>
          <p:cNvSpPr txBox="1">
            <a:spLocks/>
          </p:cNvSpPr>
          <p:nvPr userDrawn="1"/>
        </p:nvSpPr>
        <p:spPr>
          <a:xfrm>
            <a:off x="6324600" y="266131"/>
            <a:ext cx="5638801" cy="281078"/>
          </a:xfrm>
          <a:prstGeom prst="rect">
            <a:avLst/>
          </a:prstGeom>
        </p:spPr>
        <p:txBody>
          <a:bodyPr vert="horz" lIns="0" tIns="0" rIns="0" bIns="0" rtlCol="0" anchor="t">
            <a:noAutofit/>
          </a:bodyPr>
          <a:lstStyle>
            <a:lvl1pPr algn="l" defTabSz="914400" rtl="0" eaLnBrk="1" latinLnBrk="0" hangingPunct="1">
              <a:lnSpc>
                <a:spcPct val="100000"/>
              </a:lnSpc>
              <a:spcBef>
                <a:spcPct val="0"/>
              </a:spcBef>
              <a:buNone/>
              <a:defRPr sz="2400" b="0" i="0" kern="1200">
                <a:solidFill>
                  <a:srgbClr val="FF462D"/>
                </a:solidFill>
                <a:latin typeface="Arial" panose="020B0604020202020204" pitchFamily="34" charset="0"/>
                <a:ea typeface="Arial" panose="020B0604020202020204" pitchFamily="34" charset="0"/>
                <a:cs typeface="Arial" panose="020B0604020202020204" pitchFamily="34" charset="0"/>
              </a:defRPr>
            </a:lvl1pPr>
          </a:lstStyle>
          <a:p>
            <a:r>
              <a:rPr lang="en-US">
                <a:solidFill>
                  <a:srgbClr val="FFFFFF"/>
                </a:solidFill>
              </a:rPr>
              <a:t>Add heading here</a:t>
            </a:r>
            <a:endParaRPr lang="en-US" dirty="0">
              <a:solidFill>
                <a:srgbClr val="FFFFFF"/>
              </a:solidFill>
            </a:endParaRPr>
          </a:p>
        </p:txBody>
      </p:sp>
    </p:spTree>
    <p:extLst>
      <p:ext uri="{BB962C8B-B14F-4D97-AF65-F5344CB8AC3E}">
        <p14:creationId xmlns:p14="http://schemas.microsoft.com/office/powerpoint/2010/main" val="347816854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One Column Chart Pull quot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7773A52-E036-5040-83AA-48A07139B21E}"/>
              </a:ext>
            </a:extLst>
          </p:cNvPr>
          <p:cNvSpPr/>
          <p:nvPr userDrawn="1"/>
        </p:nvSpPr>
        <p:spPr>
          <a:xfrm>
            <a:off x="6096000" y="0"/>
            <a:ext cx="6095999" cy="6858000"/>
          </a:xfrm>
          <a:prstGeom prst="rect">
            <a:avLst/>
          </a:prstGeom>
          <a:solidFill>
            <a:srgbClr val="3D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pic>
        <p:nvPicPr>
          <p:cNvPr id="13" name="Picture 12" descr="Logo&#10;&#10;Description automatically generated">
            <a:extLst>
              <a:ext uri="{FF2B5EF4-FFF2-40B4-BE49-F238E27FC236}">
                <a16:creationId xmlns:a16="http://schemas.microsoft.com/office/drawing/2014/main" id="{0F1E9E86-B1DB-EA44-B5E3-77C99E77484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9" name="Slide Number Placeholder 5">
            <a:extLst>
              <a:ext uri="{FF2B5EF4-FFF2-40B4-BE49-F238E27FC236}">
                <a16:creationId xmlns:a16="http://schemas.microsoft.com/office/drawing/2014/main" id="{7580B8D3-16CF-6342-A5DF-3306CF5ECAF7}"/>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4" name="Content Placeholder 3">
            <a:extLst>
              <a:ext uri="{FF2B5EF4-FFF2-40B4-BE49-F238E27FC236}">
                <a16:creationId xmlns:a16="http://schemas.microsoft.com/office/drawing/2014/main" id="{58A79913-9831-2C46-96EF-35A1AAFB6AE5}"/>
              </a:ext>
            </a:extLst>
          </p:cNvPr>
          <p:cNvSpPr>
            <a:spLocks noGrp="1"/>
          </p:cNvSpPr>
          <p:nvPr>
            <p:ph sz="quarter" idx="34" hasCustomPrompt="1"/>
          </p:nvPr>
        </p:nvSpPr>
        <p:spPr>
          <a:xfrm>
            <a:off x="7620000" y="876300"/>
            <a:ext cx="3048000" cy="5143500"/>
          </a:xfrm>
        </p:spPr>
        <p:txBody>
          <a:bodyPr/>
          <a:lstStyle>
            <a:lvl1pPr marL="0" indent="0">
              <a:buNone/>
              <a:defRPr>
                <a:solidFill>
                  <a:schemeClr val="bg1"/>
                </a:solidFill>
              </a:defRPr>
            </a:lvl1pPr>
          </a:lstStyle>
          <a:p>
            <a:pPr lvl="0"/>
            <a:r>
              <a:rPr lang="en-US"/>
              <a:t>Add chart here</a:t>
            </a:r>
          </a:p>
        </p:txBody>
      </p:sp>
      <p:sp>
        <p:nvSpPr>
          <p:cNvPr id="10" name="Text Placeholder 9">
            <a:extLst>
              <a:ext uri="{FF2B5EF4-FFF2-40B4-BE49-F238E27FC236}">
                <a16:creationId xmlns:a16="http://schemas.microsoft.com/office/drawing/2014/main" id="{807A97B0-5987-F143-A781-7C143274D885}"/>
              </a:ext>
            </a:extLst>
          </p:cNvPr>
          <p:cNvSpPr>
            <a:spLocks noGrp="1"/>
          </p:cNvSpPr>
          <p:nvPr>
            <p:ph type="body" sz="quarter" idx="35"/>
          </p:nvPr>
        </p:nvSpPr>
        <p:spPr>
          <a:xfrm>
            <a:off x="10851418" y="5052128"/>
            <a:ext cx="1111981" cy="838200"/>
          </a:xfrm>
        </p:spPr>
        <p:txBody>
          <a:bodyPr/>
          <a:lstStyle>
            <a:lvl1pPr>
              <a:buClr>
                <a:schemeClr val="bg1"/>
              </a:buClr>
              <a:defRPr sz="1000">
                <a:solidFill>
                  <a:schemeClr val="bg1"/>
                </a:solidFill>
              </a:defRPr>
            </a:lvl1pPr>
            <a:lvl2pPr>
              <a:buClr>
                <a:schemeClr val="bg1"/>
              </a:buClr>
              <a:defRPr sz="1000">
                <a:solidFill>
                  <a:schemeClr val="bg1"/>
                </a:solidFill>
              </a:defRPr>
            </a:lvl2pPr>
            <a:lvl3pPr>
              <a:buClr>
                <a:schemeClr val="bg1"/>
              </a:buClr>
              <a:defRPr sz="1000">
                <a:solidFill>
                  <a:schemeClr val="bg1"/>
                </a:solidFill>
              </a:defRPr>
            </a:lvl3pPr>
            <a:lvl4pPr>
              <a:buClr>
                <a:schemeClr val="bg1"/>
              </a:buClr>
              <a:defRPr sz="1000">
                <a:solidFill>
                  <a:schemeClr val="bg1"/>
                </a:solidFill>
              </a:defRPr>
            </a:lvl4pPr>
            <a:lvl5pPr>
              <a:buClr>
                <a:schemeClr val="bg1"/>
              </a:buClr>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6" name="Text Placeholder 9">
            <a:extLst>
              <a:ext uri="{FF2B5EF4-FFF2-40B4-BE49-F238E27FC236}">
                <a16:creationId xmlns:a16="http://schemas.microsoft.com/office/drawing/2014/main" id="{D3BD8E0E-AB41-0A43-BD41-1C5E50C4C077}"/>
              </a:ext>
            </a:extLst>
          </p:cNvPr>
          <p:cNvSpPr>
            <a:spLocks noGrp="1"/>
          </p:cNvSpPr>
          <p:nvPr>
            <p:ph type="body" sz="quarter" idx="36" hasCustomPrompt="1"/>
          </p:nvPr>
        </p:nvSpPr>
        <p:spPr>
          <a:xfrm>
            <a:off x="10851418" y="4121544"/>
            <a:ext cx="1111981" cy="838200"/>
          </a:xfrm>
        </p:spPr>
        <p:txBody>
          <a:bodyPr/>
          <a:lstStyle>
            <a:lvl1pPr marL="0" indent="0">
              <a:buNone/>
              <a:defRPr sz="4800">
                <a:ln>
                  <a:solidFill>
                    <a:schemeClr val="bg1"/>
                  </a:solidFill>
                </a:ln>
                <a:noFill/>
              </a:defRPr>
            </a:lvl1pPr>
            <a:lvl2pPr>
              <a:defRPr sz="1000">
                <a:solidFill>
                  <a:schemeClr val="bg1"/>
                </a:solidFill>
              </a:defRPr>
            </a:lvl2pPr>
            <a:lvl3pPr>
              <a:defRPr sz="1000">
                <a:solidFill>
                  <a:schemeClr val="bg1"/>
                </a:solidFill>
              </a:defRPr>
            </a:lvl3pPr>
            <a:lvl4pPr>
              <a:defRPr sz="1000">
                <a:solidFill>
                  <a:schemeClr val="bg1"/>
                </a:solidFill>
              </a:defRPr>
            </a:lvl4pPr>
            <a:lvl5pPr>
              <a:defRPr sz="1000">
                <a:solidFill>
                  <a:schemeClr val="bg1"/>
                </a:solidFill>
              </a:defRPr>
            </a:lvl5pPr>
          </a:lstStyle>
          <a:p>
            <a:pPr lvl="0"/>
            <a:r>
              <a:rPr lang="en-US"/>
              <a:t>01</a:t>
            </a:r>
          </a:p>
        </p:txBody>
      </p:sp>
      <p:sp>
        <p:nvSpPr>
          <p:cNvPr id="11" name="Title 1">
            <a:extLst>
              <a:ext uri="{FF2B5EF4-FFF2-40B4-BE49-F238E27FC236}">
                <a16:creationId xmlns:a16="http://schemas.microsoft.com/office/drawing/2014/main" id="{05C8E32A-7589-BC4E-ABCE-270CB0DCD514}"/>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2" name="Text Placeholder 57">
            <a:extLst>
              <a:ext uri="{FF2B5EF4-FFF2-40B4-BE49-F238E27FC236}">
                <a16:creationId xmlns:a16="http://schemas.microsoft.com/office/drawing/2014/main" id="{C30DD90A-B35C-FF48-89E3-1CCB299E8061}"/>
              </a:ext>
            </a:extLst>
          </p:cNvPr>
          <p:cNvSpPr>
            <a:spLocks noGrp="1"/>
          </p:cNvSpPr>
          <p:nvPr>
            <p:ph type="body" sz="quarter" idx="27"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
        <p:nvSpPr>
          <p:cNvPr id="17" name="Text Placeholder 2">
            <a:extLst>
              <a:ext uri="{FF2B5EF4-FFF2-40B4-BE49-F238E27FC236}">
                <a16:creationId xmlns:a16="http://schemas.microsoft.com/office/drawing/2014/main" id="{D6F8C7B5-7801-D449-9B81-AA7B994A4462}"/>
              </a:ext>
            </a:extLst>
          </p:cNvPr>
          <p:cNvSpPr>
            <a:spLocks noGrp="1"/>
          </p:cNvSpPr>
          <p:nvPr>
            <p:ph type="body" sz="quarter" idx="43" hasCustomPrompt="1"/>
          </p:nvPr>
        </p:nvSpPr>
        <p:spPr>
          <a:xfrm>
            <a:off x="228599" y="4060789"/>
            <a:ext cx="4343401" cy="1959012"/>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550247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hree Column 1">
    <p:spTree>
      <p:nvGrpSpPr>
        <p:cNvPr id="1" name=""/>
        <p:cNvGrpSpPr/>
        <p:nvPr/>
      </p:nvGrpSpPr>
      <p:grpSpPr>
        <a:xfrm>
          <a:off x="0" y="0"/>
          <a:ext cx="0" cy="0"/>
          <a:chOff x="0" y="0"/>
          <a:chExt cx="0" cy="0"/>
        </a:xfrm>
      </p:grpSpPr>
      <p:pic>
        <p:nvPicPr>
          <p:cNvPr id="13" name="Picture 12" descr="Logo&#10;&#10;Description automatically generated">
            <a:extLst>
              <a:ext uri="{FF2B5EF4-FFF2-40B4-BE49-F238E27FC236}">
                <a16:creationId xmlns:a16="http://schemas.microsoft.com/office/drawing/2014/main" id="{EB9BDDA6-CF9D-284B-AE6B-08FD6D9B6842}"/>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5" name="Slide Number Placeholder 5">
            <a:extLst>
              <a:ext uri="{FF2B5EF4-FFF2-40B4-BE49-F238E27FC236}">
                <a16:creationId xmlns:a16="http://schemas.microsoft.com/office/drawing/2014/main" id="{3C9F2814-2A42-8747-86C6-18C297A7962E}"/>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9" name="Title 1">
            <a:extLst>
              <a:ext uri="{FF2B5EF4-FFF2-40B4-BE49-F238E27FC236}">
                <a16:creationId xmlns:a16="http://schemas.microsoft.com/office/drawing/2014/main" id="{317FDF29-6F33-544E-973B-8EFFEDE53B41}"/>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0" name="Text Placeholder 57">
            <a:extLst>
              <a:ext uri="{FF2B5EF4-FFF2-40B4-BE49-F238E27FC236}">
                <a16:creationId xmlns:a16="http://schemas.microsoft.com/office/drawing/2014/main" id="{F4A33567-1579-DE43-B661-88240120B81E}"/>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
        <p:nvSpPr>
          <p:cNvPr id="11" name="Text Placeholder 2">
            <a:extLst>
              <a:ext uri="{FF2B5EF4-FFF2-40B4-BE49-F238E27FC236}">
                <a16:creationId xmlns:a16="http://schemas.microsoft.com/office/drawing/2014/main" id="{AD40D368-D37B-824F-A38C-26BC9B8F4073}"/>
              </a:ext>
            </a:extLst>
          </p:cNvPr>
          <p:cNvSpPr>
            <a:spLocks noGrp="1"/>
          </p:cNvSpPr>
          <p:nvPr>
            <p:ph type="body" sz="quarter" idx="43" hasCustomPrompt="1"/>
          </p:nvPr>
        </p:nvSpPr>
        <p:spPr>
          <a:xfrm>
            <a:off x="228599" y="1661583"/>
            <a:ext cx="5638799"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2" name="Text Placeholder 2">
            <a:extLst>
              <a:ext uri="{FF2B5EF4-FFF2-40B4-BE49-F238E27FC236}">
                <a16:creationId xmlns:a16="http://schemas.microsoft.com/office/drawing/2014/main" id="{9B4DAF03-76FF-3142-B843-DA1D5A83455A}"/>
              </a:ext>
            </a:extLst>
          </p:cNvPr>
          <p:cNvSpPr>
            <a:spLocks noGrp="1"/>
          </p:cNvSpPr>
          <p:nvPr>
            <p:ph type="body" sz="quarter" idx="44" hasCustomPrompt="1"/>
          </p:nvPr>
        </p:nvSpPr>
        <p:spPr>
          <a:xfrm>
            <a:off x="6324600" y="1661583"/>
            <a:ext cx="2602090"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4" name="Text Placeholder 2">
            <a:extLst>
              <a:ext uri="{FF2B5EF4-FFF2-40B4-BE49-F238E27FC236}">
                <a16:creationId xmlns:a16="http://schemas.microsoft.com/office/drawing/2014/main" id="{A64C2328-9888-7047-B0B9-145ABA1DA0DD}"/>
              </a:ext>
            </a:extLst>
          </p:cNvPr>
          <p:cNvSpPr>
            <a:spLocks noGrp="1"/>
          </p:cNvSpPr>
          <p:nvPr>
            <p:ph type="body" sz="quarter" idx="45" hasCustomPrompt="1"/>
          </p:nvPr>
        </p:nvSpPr>
        <p:spPr>
          <a:xfrm>
            <a:off x="9372600" y="1661583"/>
            <a:ext cx="2602090"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5461728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 Column Image">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3156E150-B190-3242-B86B-86E5386A278A}"/>
              </a:ext>
            </a:extLst>
          </p:cNvPr>
          <p:cNvSpPr>
            <a:spLocks noGrp="1"/>
          </p:cNvSpPr>
          <p:nvPr>
            <p:ph type="pic" sz="quarter" idx="35" hasCustomPrompt="1"/>
          </p:nvPr>
        </p:nvSpPr>
        <p:spPr>
          <a:xfrm>
            <a:off x="6096000" y="0"/>
            <a:ext cx="6096000" cy="68580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pic>
        <p:nvPicPr>
          <p:cNvPr id="14" name="Picture 13" descr="Logo&#10;&#10;Description automatically generated">
            <a:extLst>
              <a:ext uri="{FF2B5EF4-FFF2-40B4-BE49-F238E27FC236}">
                <a16:creationId xmlns:a16="http://schemas.microsoft.com/office/drawing/2014/main" id="{5CBC600D-7F73-5E4D-86E8-9342C90438A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0" name="Slide Number Placeholder 5">
            <a:extLst>
              <a:ext uri="{FF2B5EF4-FFF2-40B4-BE49-F238E27FC236}">
                <a16:creationId xmlns:a16="http://schemas.microsoft.com/office/drawing/2014/main" id="{8F348682-6A55-C64A-BC2C-2C6CBF7A8361}"/>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1" name="Title 1">
            <a:extLst>
              <a:ext uri="{FF2B5EF4-FFF2-40B4-BE49-F238E27FC236}">
                <a16:creationId xmlns:a16="http://schemas.microsoft.com/office/drawing/2014/main" id="{5C8407C9-C41F-9648-954D-1F26BCFC3D2A}"/>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2" name="Text Placeholder 57">
            <a:extLst>
              <a:ext uri="{FF2B5EF4-FFF2-40B4-BE49-F238E27FC236}">
                <a16:creationId xmlns:a16="http://schemas.microsoft.com/office/drawing/2014/main" id="{F0A9AEDB-F42F-5A44-AE63-E9626FCA4B05}"/>
              </a:ext>
            </a:extLst>
          </p:cNvPr>
          <p:cNvSpPr>
            <a:spLocks noGrp="1"/>
          </p:cNvSpPr>
          <p:nvPr>
            <p:ph type="body" sz="quarter" idx="27"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
        <p:nvSpPr>
          <p:cNvPr id="13" name="Text Placeholder 2">
            <a:extLst>
              <a:ext uri="{FF2B5EF4-FFF2-40B4-BE49-F238E27FC236}">
                <a16:creationId xmlns:a16="http://schemas.microsoft.com/office/drawing/2014/main" id="{6A940118-7F97-7640-8053-31FF35BAD155}"/>
              </a:ext>
            </a:extLst>
          </p:cNvPr>
          <p:cNvSpPr>
            <a:spLocks noGrp="1"/>
          </p:cNvSpPr>
          <p:nvPr>
            <p:ph type="body" sz="quarter" idx="44" hasCustomPrompt="1"/>
          </p:nvPr>
        </p:nvSpPr>
        <p:spPr>
          <a:xfrm>
            <a:off x="228600" y="1661583"/>
            <a:ext cx="2602090"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5" name="Text Placeholder 2">
            <a:extLst>
              <a:ext uri="{FF2B5EF4-FFF2-40B4-BE49-F238E27FC236}">
                <a16:creationId xmlns:a16="http://schemas.microsoft.com/office/drawing/2014/main" id="{B05A102C-3C0E-BF4C-9E42-80E5E076B8A5}"/>
              </a:ext>
            </a:extLst>
          </p:cNvPr>
          <p:cNvSpPr>
            <a:spLocks noGrp="1"/>
          </p:cNvSpPr>
          <p:nvPr>
            <p:ph type="body" sz="quarter" idx="45" hasCustomPrompt="1"/>
          </p:nvPr>
        </p:nvSpPr>
        <p:spPr>
          <a:xfrm>
            <a:off x="3276600" y="1661583"/>
            <a:ext cx="2602090" cy="3512255"/>
          </a:xfrm>
        </p:spPr>
        <p:txBody>
          <a:bodyPr/>
          <a:lstStyle>
            <a:lvl1pPr>
              <a:defRPr sz="1600">
                <a:solidFill>
                  <a:srgbClr val="3D3C3C"/>
                </a:solidFill>
              </a:defRPr>
            </a:lvl1pPr>
            <a:lvl2pPr>
              <a:defRPr sz="1600">
                <a:solidFill>
                  <a:srgbClr val="3D3C3C"/>
                </a:solidFill>
              </a:defRPr>
            </a:lvl2pPr>
            <a:lvl3pPr marL="698500" indent="-1714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437768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Two Images">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3156E150-B190-3242-B86B-86E5386A278A}"/>
              </a:ext>
            </a:extLst>
          </p:cNvPr>
          <p:cNvSpPr>
            <a:spLocks noGrp="1"/>
          </p:cNvSpPr>
          <p:nvPr>
            <p:ph type="pic" sz="quarter" idx="35" hasCustomPrompt="1"/>
          </p:nvPr>
        </p:nvSpPr>
        <p:spPr>
          <a:xfrm>
            <a:off x="220165" y="1335033"/>
            <a:ext cx="5647235" cy="17145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pic>
        <p:nvPicPr>
          <p:cNvPr id="14" name="Picture 13" descr="Logo&#10;&#10;Description automatically generated">
            <a:extLst>
              <a:ext uri="{FF2B5EF4-FFF2-40B4-BE49-F238E27FC236}">
                <a16:creationId xmlns:a16="http://schemas.microsoft.com/office/drawing/2014/main" id="{5CBC600D-7F73-5E4D-86E8-9342C90438A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0" name="Slide Number Placeholder 5">
            <a:extLst>
              <a:ext uri="{FF2B5EF4-FFF2-40B4-BE49-F238E27FC236}">
                <a16:creationId xmlns:a16="http://schemas.microsoft.com/office/drawing/2014/main" id="{8F348682-6A55-C64A-BC2C-2C6CBF7A8361}"/>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1" name="Text Placeholder 2">
            <a:extLst>
              <a:ext uri="{FF2B5EF4-FFF2-40B4-BE49-F238E27FC236}">
                <a16:creationId xmlns:a16="http://schemas.microsoft.com/office/drawing/2014/main" id="{BFF9C7AC-01C5-CE4C-9FA4-AFB13B116D06}"/>
              </a:ext>
            </a:extLst>
          </p:cNvPr>
          <p:cNvSpPr>
            <a:spLocks noGrp="1"/>
          </p:cNvSpPr>
          <p:nvPr>
            <p:ph type="body" sz="quarter" idx="30" hasCustomPrompt="1"/>
          </p:nvPr>
        </p:nvSpPr>
        <p:spPr>
          <a:xfrm>
            <a:off x="233993" y="3236594"/>
            <a:ext cx="5633407" cy="1955165"/>
          </a:xfrm>
        </p:spPr>
        <p:txBody>
          <a:bodyPr/>
          <a:lstStyle>
            <a:lvl1pPr marL="0" indent="0">
              <a:buFontTx/>
              <a:buNone/>
              <a:defRPr sz="1600"/>
            </a:lvl1pPr>
            <a:lvl2pPr marL="288925" indent="0">
              <a:buFontTx/>
              <a:buNone/>
              <a:defRPr sz="1600"/>
            </a:lvl2pPr>
            <a:lvl3pPr>
              <a:buFontTx/>
              <a:buNone/>
              <a:defRPr sz="1600"/>
            </a:lvl3pPr>
            <a:lvl4pPr marL="741363" indent="0">
              <a:buFontTx/>
              <a:buNone/>
              <a:defRPr sz="1600"/>
            </a:lvl4pPr>
            <a:lvl5pPr marL="1042987" indent="0">
              <a:buFontTx/>
              <a:buNone/>
              <a:defRPr sz="16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a:p>
            <a:pPr lvl="0"/>
            <a:endParaRPr lang="en-US" dirty="0"/>
          </a:p>
        </p:txBody>
      </p:sp>
      <p:sp>
        <p:nvSpPr>
          <p:cNvPr id="22" name="Text Placeholder 2">
            <a:extLst>
              <a:ext uri="{FF2B5EF4-FFF2-40B4-BE49-F238E27FC236}">
                <a16:creationId xmlns:a16="http://schemas.microsoft.com/office/drawing/2014/main" id="{AC464372-9BD0-7640-8704-53BEE623297B}"/>
              </a:ext>
            </a:extLst>
          </p:cNvPr>
          <p:cNvSpPr>
            <a:spLocks noGrp="1"/>
          </p:cNvSpPr>
          <p:nvPr>
            <p:ph type="body" sz="quarter" idx="32" hasCustomPrompt="1"/>
          </p:nvPr>
        </p:nvSpPr>
        <p:spPr>
          <a:xfrm>
            <a:off x="6324599" y="3236594"/>
            <a:ext cx="5633407" cy="1955165"/>
          </a:xfrm>
        </p:spPr>
        <p:txBody>
          <a:bodyPr/>
          <a:lstStyle>
            <a:lvl1pPr marL="0" indent="0">
              <a:buFontTx/>
              <a:buNone/>
              <a:defRPr sz="1600"/>
            </a:lvl1pPr>
            <a:lvl2pPr marL="288925" indent="0">
              <a:buFontTx/>
              <a:buNone/>
              <a:defRPr sz="1600"/>
            </a:lvl2pPr>
            <a:lvl3pPr>
              <a:buFontTx/>
              <a:buNone/>
              <a:defRPr sz="1600"/>
            </a:lvl3pPr>
            <a:lvl4pPr marL="741363" indent="0">
              <a:buFontTx/>
              <a:buNone/>
              <a:defRPr sz="1600"/>
            </a:lvl4pPr>
            <a:lvl5pPr marL="1042987" indent="0">
              <a:buFontTx/>
              <a:buNone/>
              <a:defRPr sz="16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a:p>
            <a:pPr lvl="0"/>
            <a:endParaRPr lang="en-US" dirty="0"/>
          </a:p>
        </p:txBody>
      </p:sp>
      <p:sp>
        <p:nvSpPr>
          <p:cNvPr id="11" name="Picture Placeholder 7">
            <a:extLst>
              <a:ext uri="{FF2B5EF4-FFF2-40B4-BE49-F238E27FC236}">
                <a16:creationId xmlns:a16="http://schemas.microsoft.com/office/drawing/2014/main" id="{9B3291A2-618A-D34A-9F60-34F932C21163}"/>
              </a:ext>
            </a:extLst>
          </p:cNvPr>
          <p:cNvSpPr>
            <a:spLocks noGrp="1"/>
          </p:cNvSpPr>
          <p:nvPr>
            <p:ph type="pic" sz="quarter" idx="36" hasCustomPrompt="1"/>
          </p:nvPr>
        </p:nvSpPr>
        <p:spPr>
          <a:xfrm>
            <a:off x="6337743" y="1335033"/>
            <a:ext cx="5647235" cy="17145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12" name="Text Placeholder 11">
            <a:extLst>
              <a:ext uri="{FF2B5EF4-FFF2-40B4-BE49-F238E27FC236}">
                <a16:creationId xmlns:a16="http://schemas.microsoft.com/office/drawing/2014/main" id="{764F239B-FC19-6A44-81DB-18C9D7976C8C}"/>
              </a:ext>
            </a:extLst>
          </p:cNvPr>
          <p:cNvSpPr>
            <a:spLocks noGrp="1"/>
          </p:cNvSpPr>
          <p:nvPr>
            <p:ph type="body" sz="quarter" idx="37" hasCustomPrompt="1"/>
          </p:nvPr>
        </p:nvSpPr>
        <p:spPr>
          <a:xfrm>
            <a:off x="228600" y="5522967"/>
            <a:ext cx="11743235" cy="496833"/>
          </a:xfrm>
          <a:prstGeom prst="rect">
            <a:avLst/>
          </a:prstGeom>
          <a:solidFill>
            <a:srgbClr val="042315"/>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cxnSp>
        <p:nvCxnSpPr>
          <p:cNvPr id="3" name="Straight Connector 2">
            <a:extLst>
              <a:ext uri="{FF2B5EF4-FFF2-40B4-BE49-F238E27FC236}">
                <a16:creationId xmlns:a16="http://schemas.microsoft.com/office/drawing/2014/main" id="{88143259-7705-1443-9A6F-DBEC48437FE7}"/>
              </a:ext>
            </a:extLst>
          </p:cNvPr>
          <p:cNvCxnSpPr/>
          <p:nvPr userDrawn="1"/>
        </p:nvCxnSpPr>
        <p:spPr>
          <a:xfrm>
            <a:off x="6096000" y="1238081"/>
            <a:ext cx="0" cy="405411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8EC5218E-CF95-1D4C-BE89-637BB4632AEF}"/>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5" name="Text Placeholder 57">
            <a:extLst>
              <a:ext uri="{FF2B5EF4-FFF2-40B4-BE49-F238E27FC236}">
                <a16:creationId xmlns:a16="http://schemas.microsoft.com/office/drawing/2014/main" id="{35AF13B3-003B-2E4D-850B-C01C3D901D63}"/>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28726581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4 Column 2 row Image">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3156E150-B190-3242-B86B-86E5386A278A}"/>
              </a:ext>
            </a:extLst>
          </p:cNvPr>
          <p:cNvSpPr>
            <a:spLocks noGrp="1"/>
          </p:cNvSpPr>
          <p:nvPr>
            <p:ph type="pic" sz="quarter" idx="35" hasCustomPrompt="1"/>
          </p:nvPr>
        </p:nvSpPr>
        <p:spPr>
          <a:xfrm>
            <a:off x="228600" y="1315983"/>
            <a:ext cx="2590800"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pic>
        <p:nvPicPr>
          <p:cNvPr id="14" name="Picture 13" descr="Logo&#10;&#10;Description automatically generated">
            <a:extLst>
              <a:ext uri="{FF2B5EF4-FFF2-40B4-BE49-F238E27FC236}">
                <a16:creationId xmlns:a16="http://schemas.microsoft.com/office/drawing/2014/main" id="{5CBC600D-7F73-5E4D-86E8-9342C90438A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0" name="Slide Number Placeholder 5">
            <a:extLst>
              <a:ext uri="{FF2B5EF4-FFF2-40B4-BE49-F238E27FC236}">
                <a16:creationId xmlns:a16="http://schemas.microsoft.com/office/drawing/2014/main" id="{8F348682-6A55-C64A-BC2C-2C6CBF7A8361}"/>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1" name="Text Placeholder 2">
            <a:extLst>
              <a:ext uri="{FF2B5EF4-FFF2-40B4-BE49-F238E27FC236}">
                <a16:creationId xmlns:a16="http://schemas.microsoft.com/office/drawing/2014/main" id="{BFF9C7AC-01C5-CE4C-9FA4-AFB13B116D06}"/>
              </a:ext>
            </a:extLst>
          </p:cNvPr>
          <p:cNvSpPr>
            <a:spLocks noGrp="1"/>
          </p:cNvSpPr>
          <p:nvPr>
            <p:ph type="body" sz="quarter" idx="30" hasCustomPrompt="1"/>
          </p:nvPr>
        </p:nvSpPr>
        <p:spPr>
          <a:xfrm>
            <a:off x="228599" y="2444249"/>
            <a:ext cx="2590801" cy="799278"/>
          </a:xfrm>
        </p:spPr>
        <p:txBody>
          <a:bodyPr/>
          <a:lstStyle>
            <a:lvl1pPr marL="0" indent="0">
              <a:buFontTx/>
              <a:buNone/>
              <a:defRPr sz="1200">
                <a:solidFill>
                  <a:srgbClr val="3D3C3C"/>
                </a:solidFill>
              </a:defRPr>
            </a:lvl1pPr>
            <a:lvl2pPr marL="288925" indent="0">
              <a:buFontTx/>
              <a:buNone/>
              <a:defRPr sz="1200">
                <a:solidFill>
                  <a:srgbClr val="3D3C3C"/>
                </a:solidFill>
              </a:defRPr>
            </a:lvl2pPr>
            <a:lvl3pPr>
              <a:buFontTx/>
              <a:buNone/>
              <a:defRPr sz="1200">
                <a:solidFill>
                  <a:srgbClr val="3D3C3C"/>
                </a:solidFill>
              </a:defRPr>
            </a:lvl3pPr>
            <a:lvl4pPr marL="741363" indent="0">
              <a:buFontTx/>
              <a:buNone/>
              <a:defRPr sz="1200">
                <a:solidFill>
                  <a:srgbClr val="3D3C3C"/>
                </a:solidFill>
              </a:defRPr>
            </a:lvl4pPr>
            <a:lvl5pPr marL="1042987" indent="0">
              <a:buFontTx/>
              <a:buNone/>
              <a:defRPr sz="1200">
                <a:solidFill>
                  <a:srgbClr val="3D3C3C"/>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p:txBody>
      </p:sp>
      <p:sp>
        <p:nvSpPr>
          <p:cNvPr id="13" name="Picture Placeholder 7">
            <a:extLst>
              <a:ext uri="{FF2B5EF4-FFF2-40B4-BE49-F238E27FC236}">
                <a16:creationId xmlns:a16="http://schemas.microsoft.com/office/drawing/2014/main" id="{9DC01341-B0DA-2B4C-8FC1-7155C4FC0C6D}"/>
              </a:ext>
            </a:extLst>
          </p:cNvPr>
          <p:cNvSpPr>
            <a:spLocks noGrp="1"/>
          </p:cNvSpPr>
          <p:nvPr>
            <p:ph type="pic" sz="quarter" idx="36" hasCustomPrompt="1"/>
          </p:nvPr>
        </p:nvSpPr>
        <p:spPr>
          <a:xfrm>
            <a:off x="3278955" y="1315983"/>
            <a:ext cx="2583396"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15" name="Text Placeholder 2">
            <a:extLst>
              <a:ext uri="{FF2B5EF4-FFF2-40B4-BE49-F238E27FC236}">
                <a16:creationId xmlns:a16="http://schemas.microsoft.com/office/drawing/2014/main" id="{44CD4AD7-AC38-1542-A051-1F97CBFCDCA6}"/>
              </a:ext>
            </a:extLst>
          </p:cNvPr>
          <p:cNvSpPr>
            <a:spLocks noGrp="1"/>
          </p:cNvSpPr>
          <p:nvPr>
            <p:ph type="body" sz="quarter" idx="37" hasCustomPrompt="1"/>
          </p:nvPr>
        </p:nvSpPr>
        <p:spPr>
          <a:xfrm>
            <a:off x="3278954" y="2444249"/>
            <a:ext cx="2583397" cy="799278"/>
          </a:xfrm>
        </p:spPr>
        <p:txBody>
          <a:bodyPr/>
          <a:lstStyle>
            <a:lvl1pPr marL="0" indent="0">
              <a:buFontTx/>
              <a:buNone/>
              <a:defRPr sz="1200">
                <a:solidFill>
                  <a:srgbClr val="3D3C3C"/>
                </a:solidFill>
              </a:defRPr>
            </a:lvl1pPr>
            <a:lvl2pPr marL="288925" indent="0">
              <a:buFontTx/>
              <a:buNone/>
              <a:defRPr sz="1200">
                <a:solidFill>
                  <a:srgbClr val="3D3C3C"/>
                </a:solidFill>
              </a:defRPr>
            </a:lvl2pPr>
            <a:lvl3pPr>
              <a:buFontTx/>
              <a:buNone/>
              <a:defRPr sz="1200">
                <a:solidFill>
                  <a:srgbClr val="3D3C3C"/>
                </a:solidFill>
              </a:defRPr>
            </a:lvl3pPr>
            <a:lvl4pPr marL="741363" indent="0">
              <a:buFontTx/>
              <a:buNone/>
              <a:defRPr sz="1200">
                <a:solidFill>
                  <a:srgbClr val="3D3C3C"/>
                </a:solidFill>
              </a:defRPr>
            </a:lvl4pPr>
            <a:lvl5pPr marL="1042987" indent="0">
              <a:buFontTx/>
              <a:buNone/>
              <a:defRPr sz="1200">
                <a:solidFill>
                  <a:srgbClr val="3D3C3C"/>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p:txBody>
      </p:sp>
      <p:sp>
        <p:nvSpPr>
          <p:cNvPr id="16" name="Picture Placeholder 7">
            <a:extLst>
              <a:ext uri="{FF2B5EF4-FFF2-40B4-BE49-F238E27FC236}">
                <a16:creationId xmlns:a16="http://schemas.microsoft.com/office/drawing/2014/main" id="{C548CB3D-9B84-574E-885C-FE1F744C417D}"/>
              </a:ext>
            </a:extLst>
          </p:cNvPr>
          <p:cNvSpPr>
            <a:spLocks noGrp="1"/>
          </p:cNvSpPr>
          <p:nvPr>
            <p:ph type="pic" sz="quarter" idx="38" hasCustomPrompt="1"/>
          </p:nvPr>
        </p:nvSpPr>
        <p:spPr>
          <a:xfrm>
            <a:off x="6329651" y="1315983"/>
            <a:ext cx="2585749"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17" name="Text Placeholder 2">
            <a:extLst>
              <a:ext uri="{FF2B5EF4-FFF2-40B4-BE49-F238E27FC236}">
                <a16:creationId xmlns:a16="http://schemas.microsoft.com/office/drawing/2014/main" id="{6B5EA021-0173-634F-911F-DF1E746534B2}"/>
              </a:ext>
            </a:extLst>
          </p:cNvPr>
          <p:cNvSpPr>
            <a:spLocks noGrp="1"/>
          </p:cNvSpPr>
          <p:nvPr>
            <p:ph type="body" sz="quarter" idx="39" hasCustomPrompt="1"/>
          </p:nvPr>
        </p:nvSpPr>
        <p:spPr>
          <a:xfrm>
            <a:off x="6329651" y="2444249"/>
            <a:ext cx="2585750" cy="799278"/>
          </a:xfrm>
        </p:spPr>
        <p:txBody>
          <a:bodyPr/>
          <a:lstStyle>
            <a:lvl1pPr marL="0" indent="0">
              <a:buFontTx/>
              <a:buNone/>
              <a:defRPr sz="1200">
                <a:solidFill>
                  <a:srgbClr val="3D3C3C"/>
                </a:solidFill>
              </a:defRPr>
            </a:lvl1pPr>
            <a:lvl2pPr marL="288925" indent="0">
              <a:buFontTx/>
              <a:buNone/>
              <a:defRPr sz="1200">
                <a:solidFill>
                  <a:srgbClr val="3D3C3C"/>
                </a:solidFill>
              </a:defRPr>
            </a:lvl2pPr>
            <a:lvl3pPr>
              <a:buFontTx/>
              <a:buNone/>
              <a:defRPr sz="1200">
                <a:solidFill>
                  <a:srgbClr val="3D3C3C"/>
                </a:solidFill>
              </a:defRPr>
            </a:lvl3pPr>
            <a:lvl4pPr marL="741363" indent="0">
              <a:buFontTx/>
              <a:buNone/>
              <a:defRPr sz="1200">
                <a:solidFill>
                  <a:srgbClr val="3D3C3C"/>
                </a:solidFill>
              </a:defRPr>
            </a:lvl4pPr>
            <a:lvl5pPr marL="1042987" indent="0">
              <a:buFontTx/>
              <a:buNone/>
              <a:defRPr sz="1200">
                <a:solidFill>
                  <a:srgbClr val="3D3C3C"/>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p:txBody>
      </p:sp>
      <p:sp>
        <p:nvSpPr>
          <p:cNvPr id="18" name="Picture Placeholder 7">
            <a:extLst>
              <a:ext uri="{FF2B5EF4-FFF2-40B4-BE49-F238E27FC236}">
                <a16:creationId xmlns:a16="http://schemas.microsoft.com/office/drawing/2014/main" id="{F7943D42-7EE2-DA40-A1D9-F914DDD8C888}"/>
              </a:ext>
            </a:extLst>
          </p:cNvPr>
          <p:cNvSpPr>
            <a:spLocks noGrp="1"/>
          </p:cNvSpPr>
          <p:nvPr>
            <p:ph type="pic" sz="quarter" idx="40" hasCustomPrompt="1"/>
          </p:nvPr>
        </p:nvSpPr>
        <p:spPr>
          <a:xfrm>
            <a:off x="9372258" y="1315983"/>
            <a:ext cx="2591142"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23" name="Text Placeholder 2">
            <a:extLst>
              <a:ext uri="{FF2B5EF4-FFF2-40B4-BE49-F238E27FC236}">
                <a16:creationId xmlns:a16="http://schemas.microsoft.com/office/drawing/2014/main" id="{1617F172-2F05-B94E-AFAD-9E8E6F40C791}"/>
              </a:ext>
            </a:extLst>
          </p:cNvPr>
          <p:cNvSpPr>
            <a:spLocks noGrp="1"/>
          </p:cNvSpPr>
          <p:nvPr>
            <p:ph type="body" sz="quarter" idx="41" hasCustomPrompt="1"/>
          </p:nvPr>
        </p:nvSpPr>
        <p:spPr>
          <a:xfrm>
            <a:off x="9372257" y="2444249"/>
            <a:ext cx="2591143" cy="799278"/>
          </a:xfrm>
        </p:spPr>
        <p:txBody>
          <a:bodyPr/>
          <a:lstStyle>
            <a:lvl1pPr marL="0" indent="0">
              <a:buFontTx/>
              <a:buNone/>
              <a:defRPr sz="1200">
                <a:solidFill>
                  <a:srgbClr val="3D3C3C"/>
                </a:solidFill>
              </a:defRPr>
            </a:lvl1pPr>
            <a:lvl2pPr marL="288925" indent="0">
              <a:buFontTx/>
              <a:buNone/>
              <a:defRPr sz="1200">
                <a:solidFill>
                  <a:srgbClr val="3D3C3C"/>
                </a:solidFill>
              </a:defRPr>
            </a:lvl2pPr>
            <a:lvl3pPr>
              <a:buFontTx/>
              <a:buNone/>
              <a:defRPr sz="1200">
                <a:solidFill>
                  <a:srgbClr val="3D3C3C"/>
                </a:solidFill>
              </a:defRPr>
            </a:lvl3pPr>
            <a:lvl4pPr marL="741363" indent="0">
              <a:buFontTx/>
              <a:buNone/>
              <a:defRPr sz="1200">
                <a:solidFill>
                  <a:srgbClr val="3D3C3C"/>
                </a:solidFill>
              </a:defRPr>
            </a:lvl4pPr>
            <a:lvl5pPr marL="1042987" indent="0">
              <a:buFontTx/>
              <a:buNone/>
              <a:defRPr sz="1200">
                <a:solidFill>
                  <a:srgbClr val="3D3C3C"/>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p:txBody>
      </p:sp>
      <p:sp>
        <p:nvSpPr>
          <p:cNvPr id="24" name="Picture Placeholder 7">
            <a:extLst>
              <a:ext uri="{FF2B5EF4-FFF2-40B4-BE49-F238E27FC236}">
                <a16:creationId xmlns:a16="http://schemas.microsoft.com/office/drawing/2014/main" id="{8C751FB4-3F20-2440-92C9-11D2CD59D1AB}"/>
              </a:ext>
            </a:extLst>
          </p:cNvPr>
          <p:cNvSpPr>
            <a:spLocks noGrp="1"/>
          </p:cNvSpPr>
          <p:nvPr>
            <p:ph type="pic" sz="quarter" idx="42" hasCustomPrompt="1"/>
          </p:nvPr>
        </p:nvSpPr>
        <p:spPr>
          <a:xfrm>
            <a:off x="228600" y="3907704"/>
            <a:ext cx="2590800"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25" name="Text Placeholder 2">
            <a:extLst>
              <a:ext uri="{FF2B5EF4-FFF2-40B4-BE49-F238E27FC236}">
                <a16:creationId xmlns:a16="http://schemas.microsoft.com/office/drawing/2014/main" id="{FAFA1B85-AF0B-F645-9CA3-C6128E1E72AB}"/>
              </a:ext>
            </a:extLst>
          </p:cNvPr>
          <p:cNvSpPr>
            <a:spLocks noGrp="1"/>
          </p:cNvSpPr>
          <p:nvPr>
            <p:ph type="body" sz="quarter" idx="43" hasCustomPrompt="1"/>
          </p:nvPr>
        </p:nvSpPr>
        <p:spPr>
          <a:xfrm>
            <a:off x="228599" y="5035970"/>
            <a:ext cx="2590801" cy="799278"/>
          </a:xfrm>
        </p:spPr>
        <p:txBody>
          <a:bodyPr/>
          <a:lstStyle>
            <a:lvl1pPr marL="0" indent="0">
              <a:buFontTx/>
              <a:buNone/>
              <a:defRPr sz="1200">
                <a:solidFill>
                  <a:srgbClr val="3D3C3C"/>
                </a:solidFill>
              </a:defRPr>
            </a:lvl1pPr>
            <a:lvl2pPr marL="288925" indent="0">
              <a:buFontTx/>
              <a:buNone/>
              <a:defRPr sz="1200">
                <a:solidFill>
                  <a:srgbClr val="3D3C3C"/>
                </a:solidFill>
              </a:defRPr>
            </a:lvl2pPr>
            <a:lvl3pPr>
              <a:buFontTx/>
              <a:buNone/>
              <a:defRPr sz="1200">
                <a:solidFill>
                  <a:srgbClr val="3D3C3C"/>
                </a:solidFill>
              </a:defRPr>
            </a:lvl3pPr>
            <a:lvl4pPr marL="741363" indent="0">
              <a:buFontTx/>
              <a:buNone/>
              <a:defRPr sz="1200">
                <a:solidFill>
                  <a:srgbClr val="3D3C3C"/>
                </a:solidFill>
              </a:defRPr>
            </a:lvl4pPr>
            <a:lvl5pPr marL="1042987" indent="0">
              <a:buFontTx/>
              <a:buNone/>
              <a:defRPr sz="1200">
                <a:solidFill>
                  <a:srgbClr val="3D3C3C"/>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p:txBody>
      </p:sp>
      <p:sp>
        <p:nvSpPr>
          <p:cNvPr id="26" name="Picture Placeholder 7">
            <a:extLst>
              <a:ext uri="{FF2B5EF4-FFF2-40B4-BE49-F238E27FC236}">
                <a16:creationId xmlns:a16="http://schemas.microsoft.com/office/drawing/2014/main" id="{FFEE3A9A-63B7-D948-8DBF-2356457C28C5}"/>
              </a:ext>
            </a:extLst>
          </p:cNvPr>
          <p:cNvSpPr>
            <a:spLocks noGrp="1"/>
          </p:cNvSpPr>
          <p:nvPr>
            <p:ph type="pic" sz="quarter" idx="44" hasCustomPrompt="1"/>
          </p:nvPr>
        </p:nvSpPr>
        <p:spPr>
          <a:xfrm>
            <a:off x="3278955" y="3907704"/>
            <a:ext cx="2583396"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27" name="Text Placeholder 2">
            <a:extLst>
              <a:ext uri="{FF2B5EF4-FFF2-40B4-BE49-F238E27FC236}">
                <a16:creationId xmlns:a16="http://schemas.microsoft.com/office/drawing/2014/main" id="{8DF2BD0E-BE39-5A4C-829F-A44F7C5CDFCB}"/>
              </a:ext>
            </a:extLst>
          </p:cNvPr>
          <p:cNvSpPr>
            <a:spLocks noGrp="1"/>
          </p:cNvSpPr>
          <p:nvPr>
            <p:ph type="body" sz="quarter" idx="45" hasCustomPrompt="1"/>
          </p:nvPr>
        </p:nvSpPr>
        <p:spPr>
          <a:xfrm>
            <a:off x="3278954" y="5035970"/>
            <a:ext cx="2583397" cy="799278"/>
          </a:xfrm>
        </p:spPr>
        <p:txBody>
          <a:bodyPr/>
          <a:lstStyle>
            <a:lvl1pPr marL="0" indent="0">
              <a:buFontTx/>
              <a:buNone/>
              <a:defRPr sz="1200">
                <a:solidFill>
                  <a:srgbClr val="3D3C3C"/>
                </a:solidFill>
              </a:defRPr>
            </a:lvl1pPr>
            <a:lvl2pPr marL="288925" indent="0">
              <a:buFontTx/>
              <a:buNone/>
              <a:defRPr sz="1200">
                <a:solidFill>
                  <a:srgbClr val="3D3C3C"/>
                </a:solidFill>
              </a:defRPr>
            </a:lvl2pPr>
            <a:lvl3pPr>
              <a:buFontTx/>
              <a:buNone/>
              <a:defRPr sz="1200">
                <a:solidFill>
                  <a:srgbClr val="3D3C3C"/>
                </a:solidFill>
              </a:defRPr>
            </a:lvl3pPr>
            <a:lvl4pPr marL="741363" indent="0">
              <a:buFontTx/>
              <a:buNone/>
              <a:defRPr sz="1200">
                <a:solidFill>
                  <a:srgbClr val="3D3C3C"/>
                </a:solidFill>
              </a:defRPr>
            </a:lvl4pPr>
            <a:lvl5pPr marL="1042987" indent="0">
              <a:buFontTx/>
              <a:buNone/>
              <a:defRPr sz="1200">
                <a:solidFill>
                  <a:srgbClr val="3D3C3C"/>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p:txBody>
      </p:sp>
      <p:sp>
        <p:nvSpPr>
          <p:cNvPr id="28" name="Picture Placeholder 7">
            <a:extLst>
              <a:ext uri="{FF2B5EF4-FFF2-40B4-BE49-F238E27FC236}">
                <a16:creationId xmlns:a16="http://schemas.microsoft.com/office/drawing/2014/main" id="{469C8122-40A6-AC4F-B228-B46DF4AA4968}"/>
              </a:ext>
            </a:extLst>
          </p:cNvPr>
          <p:cNvSpPr>
            <a:spLocks noGrp="1"/>
          </p:cNvSpPr>
          <p:nvPr>
            <p:ph type="pic" sz="quarter" idx="46" hasCustomPrompt="1"/>
          </p:nvPr>
        </p:nvSpPr>
        <p:spPr>
          <a:xfrm>
            <a:off x="6329651" y="3907704"/>
            <a:ext cx="2585749"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29" name="Text Placeholder 2">
            <a:extLst>
              <a:ext uri="{FF2B5EF4-FFF2-40B4-BE49-F238E27FC236}">
                <a16:creationId xmlns:a16="http://schemas.microsoft.com/office/drawing/2014/main" id="{9C07F3FD-607C-5645-B83E-9BA9ABD7D3D4}"/>
              </a:ext>
            </a:extLst>
          </p:cNvPr>
          <p:cNvSpPr>
            <a:spLocks noGrp="1"/>
          </p:cNvSpPr>
          <p:nvPr>
            <p:ph type="body" sz="quarter" idx="47" hasCustomPrompt="1"/>
          </p:nvPr>
        </p:nvSpPr>
        <p:spPr>
          <a:xfrm>
            <a:off x="6329651" y="5035970"/>
            <a:ext cx="2585750" cy="799278"/>
          </a:xfrm>
        </p:spPr>
        <p:txBody>
          <a:bodyPr/>
          <a:lstStyle>
            <a:lvl1pPr marL="0" indent="0">
              <a:buFontTx/>
              <a:buNone/>
              <a:defRPr sz="1200">
                <a:solidFill>
                  <a:srgbClr val="3D3C3C"/>
                </a:solidFill>
              </a:defRPr>
            </a:lvl1pPr>
            <a:lvl2pPr marL="288925" indent="0">
              <a:buFontTx/>
              <a:buNone/>
              <a:defRPr sz="1200">
                <a:solidFill>
                  <a:srgbClr val="3D3C3C"/>
                </a:solidFill>
              </a:defRPr>
            </a:lvl2pPr>
            <a:lvl3pPr>
              <a:buFontTx/>
              <a:buNone/>
              <a:defRPr sz="1200">
                <a:solidFill>
                  <a:srgbClr val="3D3C3C"/>
                </a:solidFill>
              </a:defRPr>
            </a:lvl3pPr>
            <a:lvl4pPr marL="741363" indent="0">
              <a:buFontTx/>
              <a:buNone/>
              <a:defRPr sz="1200">
                <a:solidFill>
                  <a:srgbClr val="3D3C3C"/>
                </a:solidFill>
              </a:defRPr>
            </a:lvl4pPr>
            <a:lvl5pPr marL="1042987" indent="0">
              <a:buFontTx/>
              <a:buNone/>
              <a:defRPr sz="1200">
                <a:solidFill>
                  <a:srgbClr val="3D3C3C"/>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p:txBody>
      </p:sp>
      <p:sp>
        <p:nvSpPr>
          <p:cNvPr id="30" name="Picture Placeholder 7">
            <a:extLst>
              <a:ext uri="{FF2B5EF4-FFF2-40B4-BE49-F238E27FC236}">
                <a16:creationId xmlns:a16="http://schemas.microsoft.com/office/drawing/2014/main" id="{C55632ED-F088-FF49-851A-25B32D353EFC}"/>
              </a:ext>
            </a:extLst>
          </p:cNvPr>
          <p:cNvSpPr>
            <a:spLocks noGrp="1"/>
          </p:cNvSpPr>
          <p:nvPr>
            <p:ph type="pic" sz="quarter" idx="48" hasCustomPrompt="1"/>
          </p:nvPr>
        </p:nvSpPr>
        <p:spPr>
          <a:xfrm>
            <a:off x="9372258" y="3907704"/>
            <a:ext cx="2591142"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31" name="Text Placeholder 2">
            <a:extLst>
              <a:ext uri="{FF2B5EF4-FFF2-40B4-BE49-F238E27FC236}">
                <a16:creationId xmlns:a16="http://schemas.microsoft.com/office/drawing/2014/main" id="{16C54EE8-524C-A143-B9F3-2572B4B4436A}"/>
              </a:ext>
            </a:extLst>
          </p:cNvPr>
          <p:cNvSpPr>
            <a:spLocks noGrp="1"/>
          </p:cNvSpPr>
          <p:nvPr>
            <p:ph type="body" sz="quarter" idx="49" hasCustomPrompt="1"/>
          </p:nvPr>
        </p:nvSpPr>
        <p:spPr>
          <a:xfrm>
            <a:off x="9372257" y="5035970"/>
            <a:ext cx="2591143" cy="799278"/>
          </a:xfrm>
        </p:spPr>
        <p:txBody>
          <a:bodyPr/>
          <a:lstStyle>
            <a:lvl1pPr marL="0" indent="0">
              <a:buFontTx/>
              <a:buNone/>
              <a:defRPr sz="1200">
                <a:solidFill>
                  <a:srgbClr val="3D3C3C"/>
                </a:solidFill>
              </a:defRPr>
            </a:lvl1pPr>
            <a:lvl2pPr marL="288925" indent="0">
              <a:buFontTx/>
              <a:buNone/>
              <a:defRPr sz="1200">
                <a:solidFill>
                  <a:srgbClr val="3D3C3C"/>
                </a:solidFill>
              </a:defRPr>
            </a:lvl2pPr>
            <a:lvl3pPr>
              <a:buFontTx/>
              <a:buNone/>
              <a:defRPr sz="1200">
                <a:solidFill>
                  <a:srgbClr val="3D3C3C"/>
                </a:solidFill>
              </a:defRPr>
            </a:lvl3pPr>
            <a:lvl4pPr marL="741363" indent="0">
              <a:buFontTx/>
              <a:buNone/>
              <a:defRPr sz="1200">
                <a:solidFill>
                  <a:srgbClr val="3D3C3C"/>
                </a:solidFill>
              </a:defRPr>
            </a:lvl4pPr>
            <a:lvl5pPr marL="1042987" indent="0">
              <a:buFontTx/>
              <a:buNone/>
              <a:defRPr sz="1200">
                <a:solidFill>
                  <a:srgbClr val="3D3C3C"/>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p:txBody>
      </p:sp>
      <p:sp>
        <p:nvSpPr>
          <p:cNvPr id="22" name="Title 1">
            <a:extLst>
              <a:ext uri="{FF2B5EF4-FFF2-40B4-BE49-F238E27FC236}">
                <a16:creationId xmlns:a16="http://schemas.microsoft.com/office/drawing/2014/main" id="{2DC65FDF-BC2E-094B-B869-EF3A727C69B5}"/>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32" name="Text Placeholder 57">
            <a:extLst>
              <a:ext uri="{FF2B5EF4-FFF2-40B4-BE49-F238E27FC236}">
                <a16:creationId xmlns:a16="http://schemas.microsoft.com/office/drawing/2014/main" id="{2BF13EA7-8C3B-FF4F-9A05-7A7549838A4D}"/>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326411316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 Column 3 Row Icons">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3156E150-B190-3242-B86B-86E5386A278A}"/>
              </a:ext>
            </a:extLst>
          </p:cNvPr>
          <p:cNvSpPr>
            <a:spLocks noGrp="1"/>
          </p:cNvSpPr>
          <p:nvPr>
            <p:ph type="pic" sz="quarter" idx="35" hasCustomPrompt="1"/>
          </p:nvPr>
        </p:nvSpPr>
        <p:spPr>
          <a:xfrm>
            <a:off x="228600" y="1579087"/>
            <a:ext cx="912720"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pic>
        <p:nvPicPr>
          <p:cNvPr id="14" name="Picture 13" descr="Logo&#10;&#10;Description automatically generated">
            <a:extLst>
              <a:ext uri="{FF2B5EF4-FFF2-40B4-BE49-F238E27FC236}">
                <a16:creationId xmlns:a16="http://schemas.microsoft.com/office/drawing/2014/main" id="{5CBC600D-7F73-5E4D-86E8-9342C90438A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0" name="Slide Number Placeholder 5">
            <a:extLst>
              <a:ext uri="{FF2B5EF4-FFF2-40B4-BE49-F238E27FC236}">
                <a16:creationId xmlns:a16="http://schemas.microsoft.com/office/drawing/2014/main" id="{8F348682-6A55-C64A-BC2C-2C6CBF7A8361}"/>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1" name="Text Placeholder 2">
            <a:extLst>
              <a:ext uri="{FF2B5EF4-FFF2-40B4-BE49-F238E27FC236}">
                <a16:creationId xmlns:a16="http://schemas.microsoft.com/office/drawing/2014/main" id="{BFF9C7AC-01C5-CE4C-9FA4-AFB13B116D06}"/>
              </a:ext>
            </a:extLst>
          </p:cNvPr>
          <p:cNvSpPr>
            <a:spLocks noGrp="1"/>
          </p:cNvSpPr>
          <p:nvPr>
            <p:ph type="body" sz="quarter" idx="30" hasCustomPrompt="1"/>
          </p:nvPr>
        </p:nvSpPr>
        <p:spPr>
          <a:xfrm>
            <a:off x="1213472" y="1581673"/>
            <a:ext cx="2599236" cy="873713"/>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Picture Placeholder 7">
            <a:extLst>
              <a:ext uri="{FF2B5EF4-FFF2-40B4-BE49-F238E27FC236}">
                <a16:creationId xmlns:a16="http://schemas.microsoft.com/office/drawing/2014/main" id="{9DC01341-B0DA-2B4C-8FC1-7155C4FC0C6D}"/>
              </a:ext>
            </a:extLst>
          </p:cNvPr>
          <p:cNvSpPr>
            <a:spLocks noGrp="1"/>
          </p:cNvSpPr>
          <p:nvPr>
            <p:ph type="pic" sz="quarter" idx="36" hasCustomPrompt="1"/>
          </p:nvPr>
        </p:nvSpPr>
        <p:spPr>
          <a:xfrm>
            <a:off x="4572000" y="1579192"/>
            <a:ext cx="912720" cy="8763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15" name="Text Placeholder 2">
            <a:extLst>
              <a:ext uri="{FF2B5EF4-FFF2-40B4-BE49-F238E27FC236}">
                <a16:creationId xmlns:a16="http://schemas.microsoft.com/office/drawing/2014/main" id="{44CD4AD7-AC38-1542-A051-1F97CBFCDCA6}"/>
              </a:ext>
            </a:extLst>
          </p:cNvPr>
          <p:cNvSpPr>
            <a:spLocks noGrp="1"/>
          </p:cNvSpPr>
          <p:nvPr>
            <p:ph type="body" sz="quarter" idx="37" hasCustomPrompt="1"/>
          </p:nvPr>
        </p:nvSpPr>
        <p:spPr>
          <a:xfrm>
            <a:off x="5556872" y="1581778"/>
            <a:ext cx="2599236" cy="873713"/>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4" name="Picture Placeholder 7">
            <a:extLst>
              <a:ext uri="{FF2B5EF4-FFF2-40B4-BE49-F238E27FC236}">
                <a16:creationId xmlns:a16="http://schemas.microsoft.com/office/drawing/2014/main" id="{8C751FB4-3F20-2440-92C9-11D2CD59D1AB}"/>
              </a:ext>
            </a:extLst>
          </p:cNvPr>
          <p:cNvSpPr>
            <a:spLocks noGrp="1"/>
          </p:cNvSpPr>
          <p:nvPr>
            <p:ph type="pic" sz="quarter" idx="42" hasCustomPrompt="1"/>
          </p:nvPr>
        </p:nvSpPr>
        <p:spPr>
          <a:xfrm>
            <a:off x="228600" y="3291001"/>
            <a:ext cx="912720" cy="840684"/>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25" name="Text Placeholder 2">
            <a:extLst>
              <a:ext uri="{FF2B5EF4-FFF2-40B4-BE49-F238E27FC236}">
                <a16:creationId xmlns:a16="http://schemas.microsoft.com/office/drawing/2014/main" id="{FAFA1B85-AF0B-F645-9CA3-C6128E1E72AB}"/>
              </a:ext>
            </a:extLst>
          </p:cNvPr>
          <p:cNvSpPr>
            <a:spLocks noGrp="1"/>
          </p:cNvSpPr>
          <p:nvPr>
            <p:ph type="body" sz="quarter" idx="43" hasCustomPrompt="1"/>
          </p:nvPr>
        </p:nvSpPr>
        <p:spPr>
          <a:xfrm>
            <a:off x="1213472" y="3293588"/>
            <a:ext cx="2599236" cy="83820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6" name="Picture Placeholder 7">
            <a:extLst>
              <a:ext uri="{FF2B5EF4-FFF2-40B4-BE49-F238E27FC236}">
                <a16:creationId xmlns:a16="http://schemas.microsoft.com/office/drawing/2014/main" id="{FFEE3A9A-63B7-D948-8DBF-2356457C28C5}"/>
              </a:ext>
            </a:extLst>
          </p:cNvPr>
          <p:cNvSpPr>
            <a:spLocks noGrp="1"/>
          </p:cNvSpPr>
          <p:nvPr>
            <p:ph type="pic" sz="quarter" idx="44" hasCustomPrompt="1"/>
          </p:nvPr>
        </p:nvSpPr>
        <p:spPr>
          <a:xfrm>
            <a:off x="4572000" y="3291106"/>
            <a:ext cx="912720" cy="840684"/>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27" name="Text Placeholder 2">
            <a:extLst>
              <a:ext uri="{FF2B5EF4-FFF2-40B4-BE49-F238E27FC236}">
                <a16:creationId xmlns:a16="http://schemas.microsoft.com/office/drawing/2014/main" id="{8DF2BD0E-BE39-5A4C-829F-A44F7C5CDFCB}"/>
              </a:ext>
            </a:extLst>
          </p:cNvPr>
          <p:cNvSpPr>
            <a:spLocks noGrp="1"/>
          </p:cNvSpPr>
          <p:nvPr>
            <p:ph type="body" sz="quarter" idx="45" hasCustomPrompt="1"/>
          </p:nvPr>
        </p:nvSpPr>
        <p:spPr>
          <a:xfrm>
            <a:off x="5556872" y="3293693"/>
            <a:ext cx="2599236" cy="83820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2" name="Picture Placeholder 7">
            <a:extLst>
              <a:ext uri="{FF2B5EF4-FFF2-40B4-BE49-F238E27FC236}">
                <a16:creationId xmlns:a16="http://schemas.microsoft.com/office/drawing/2014/main" id="{F0203FBC-FB8C-F94A-A317-F50AD9F7409B}"/>
              </a:ext>
            </a:extLst>
          </p:cNvPr>
          <p:cNvSpPr>
            <a:spLocks noGrp="1"/>
          </p:cNvSpPr>
          <p:nvPr>
            <p:ph type="pic" sz="quarter" idx="46" hasCustomPrompt="1"/>
          </p:nvPr>
        </p:nvSpPr>
        <p:spPr>
          <a:xfrm>
            <a:off x="228600" y="5038427"/>
            <a:ext cx="912720" cy="840684"/>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32" name="Text Placeholder 2">
            <a:extLst>
              <a:ext uri="{FF2B5EF4-FFF2-40B4-BE49-F238E27FC236}">
                <a16:creationId xmlns:a16="http://schemas.microsoft.com/office/drawing/2014/main" id="{8C7D9D11-353D-9048-9564-37A684BF6807}"/>
              </a:ext>
            </a:extLst>
          </p:cNvPr>
          <p:cNvSpPr>
            <a:spLocks noGrp="1"/>
          </p:cNvSpPr>
          <p:nvPr>
            <p:ph type="body" sz="quarter" idx="47" hasCustomPrompt="1"/>
          </p:nvPr>
        </p:nvSpPr>
        <p:spPr>
          <a:xfrm>
            <a:off x="1213472" y="5041014"/>
            <a:ext cx="2599236" cy="83820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3" name="Picture Placeholder 7">
            <a:extLst>
              <a:ext uri="{FF2B5EF4-FFF2-40B4-BE49-F238E27FC236}">
                <a16:creationId xmlns:a16="http://schemas.microsoft.com/office/drawing/2014/main" id="{B2EA5CB2-F295-E346-9340-B2E11080602C}"/>
              </a:ext>
            </a:extLst>
          </p:cNvPr>
          <p:cNvSpPr>
            <a:spLocks noGrp="1"/>
          </p:cNvSpPr>
          <p:nvPr>
            <p:ph type="pic" sz="quarter" idx="48" hasCustomPrompt="1"/>
          </p:nvPr>
        </p:nvSpPr>
        <p:spPr>
          <a:xfrm>
            <a:off x="4572000" y="5038532"/>
            <a:ext cx="912720" cy="840684"/>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34" name="Text Placeholder 2">
            <a:extLst>
              <a:ext uri="{FF2B5EF4-FFF2-40B4-BE49-F238E27FC236}">
                <a16:creationId xmlns:a16="http://schemas.microsoft.com/office/drawing/2014/main" id="{6765B797-6F7F-7345-80FA-1A94CA24E699}"/>
              </a:ext>
            </a:extLst>
          </p:cNvPr>
          <p:cNvSpPr>
            <a:spLocks noGrp="1"/>
          </p:cNvSpPr>
          <p:nvPr>
            <p:ph type="body" sz="quarter" idx="49" hasCustomPrompt="1"/>
          </p:nvPr>
        </p:nvSpPr>
        <p:spPr>
          <a:xfrm>
            <a:off x="5556872" y="5041119"/>
            <a:ext cx="2599236" cy="83820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8" name="Title 1">
            <a:extLst>
              <a:ext uri="{FF2B5EF4-FFF2-40B4-BE49-F238E27FC236}">
                <a16:creationId xmlns:a16="http://schemas.microsoft.com/office/drawing/2014/main" id="{01DD39D6-71D9-5648-9A86-DAB09C57BBC6}"/>
              </a:ext>
            </a:extLst>
          </p:cNvPr>
          <p:cNvSpPr>
            <a:spLocks noGrp="1"/>
          </p:cNvSpPr>
          <p:nvPr>
            <p:ph type="title" hasCustomPrompt="1"/>
          </p:nvPr>
        </p:nvSpPr>
        <p:spPr>
          <a:xfrm>
            <a:off x="228599" y="266131"/>
            <a:ext cx="8686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3" name="Text Placeholder 57">
            <a:extLst>
              <a:ext uri="{FF2B5EF4-FFF2-40B4-BE49-F238E27FC236}">
                <a16:creationId xmlns:a16="http://schemas.microsoft.com/office/drawing/2014/main" id="{E8245E4A-713C-1D4B-A72A-4C15A67D77FD}"/>
              </a:ext>
            </a:extLst>
          </p:cNvPr>
          <p:cNvSpPr>
            <a:spLocks noGrp="1"/>
          </p:cNvSpPr>
          <p:nvPr>
            <p:ph type="body" sz="quarter" idx="27" hasCustomPrompt="1"/>
          </p:nvPr>
        </p:nvSpPr>
        <p:spPr>
          <a:xfrm>
            <a:off x="228599" y="705999"/>
            <a:ext cx="8687271"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67266530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lumn Comparison Color">
    <p:spTree>
      <p:nvGrpSpPr>
        <p:cNvPr id="1" name=""/>
        <p:cNvGrpSpPr/>
        <p:nvPr/>
      </p:nvGrpSpPr>
      <p:grpSpPr>
        <a:xfrm>
          <a:off x="0" y="0"/>
          <a:ext cx="0" cy="0"/>
          <a:chOff x="0" y="0"/>
          <a:chExt cx="0" cy="0"/>
        </a:xfrm>
      </p:grpSpPr>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228600" y="1386530"/>
            <a:ext cx="4343164" cy="538259"/>
          </a:xfrm>
          <a:prstGeom prst="rect">
            <a:avLst/>
          </a:prstGeom>
          <a:solidFill>
            <a:srgbClr val="FF462D"/>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sp>
        <p:nvSpPr>
          <p:cNvPr id="13" name="Text Placeholder 11">
            <a:extLst>
              <a:ext uri="{FF2B5EF4-FFF2-40B4-BE49-F238E27FC236}">
                <a16:creationId xmlns:a16="http://schemas.microsoft.com/office/drawing/2014/main" id="{F120A87D-75BD-0849-874F-766E1D7B28E6}"/>
              </a:ext>
            </a:extLst>
          </p:cNvPr>
          <p:cNvSpPr>
            <a:spLocks noGrp="1"/>
          </p:cNvSpPr>
          <p:nvPr>
            <p:ph type="body" sz="quarter" idx="30" hasCustomPrompt="1"/>
          </p:nvPr>
        </p:nvSpPr>
        <p:spPr>
          <a:xfrm>
            <a:off x="7620000" y="1386530"/>
            <a:ext cx="4343163" cy="538259"/>
          </a:xfrm>
          <a:prstGeom prst="rect">
            <a:avLst/>
          </a:prstGeom>
          <a:solidFill>
            <a:srgbClr val="3D3C3C"/>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pic>
        <p:nvPicPr>
          <p:cNvPr id="20" name="Picture 19" descr="Logo&#10;&#10;Description automatically generated">
            <a:extLst>
              <a:ext uri="{FF2B5EF4-FFF2-40B4-BE49-F238E27FC236}">
                <a16:creationId xmlns:a16="http://schemas.microsoft.com/office/drawing/2014/main" id="{812CF4EA-6680-0A46-A72F-CE5A0D6FE2C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5" name="Slide Number Placeholder 5">
            <a:extLst>
              <a:ext uri="{FF2B5EF4-FFF2-40B4-BE49-F238E27FC236}">
                <a16:creationId xmlns:a16="http://schemas.microsoft.com/office/drawing/2014/main" id="{66FB95D9-514F-4248-8F2E-F0EA7D69FC45}"/>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sp>
        <p:nvSpPr>
          <p:cNvPr id="3" name="Text Placeholder 2">
            <a:extLst>
              <a:ext uri="{FF2B5EF4-FFF2-40B4-BE49-F238E27FC236}">
                <a16:creationId xmlns:a16="http://schemas.microsoft.com/office/drawing/2014/main" id="{BF878012-C8AC-8944-9C8F-566AE38AAA8B}"/>
              </a:ext>
            </a:extLst>
          </p:cNvPr>
          <p:cNvSpPr>
            <a:spLocks noGrp="1"/>
          </p:cNvSpPr>
          <p:nvPr>
            <p:ph type="body" sz="quarter" idx="35"/>
          </p:nvPr>
        </p:nvSpPr>
        <p:spPr>
          <a:xfrm>
            <a:off x="228600" y="2233612"/>
            <a:ext cx="4343400" cy="3786187"/>
          </a:xfrm>
        </p:spPr>
        <p:txBody>
          <a:bodyPr/>
          <a:lstStyle>
            <a:lvl1pPr>
              <a:defRPr>
                <a:solidFill>
                  <a:srgbClr val="3D3C3C"/>
                </a:solidFill>
              </a:defRPr>
            </a:lvl1pPr>
            <a:lvl2pPr>
              <a:defRPr>
                <a:solidFill>
                  <a:srgbClr val="3D3C3C"/>
                </a:solidFill>
              </a:defRPr>
            </a:lvl2pPr>
            <a:lvl3pPr marL="800100" indent="-285750">
              <a:defRPr lang="en-US" sz="14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a:solidFill>
                  <a:srgbClr val="3D3C3C"/>
                </a:solidFill>
              </a:defRPr>
            </a:lvl4pPr>
            <a:lvl5pPr>
              <a:defRPr>
                <a:solidFill>
                  <a:srgbClr val="3D3C3C"/>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6" name="Text Placeholder 2">
            <a:extLst>
              <a:ext uri="{FF2B5EF4-FFF2-40B4-BE49-F238E27FC236}">
                <a16:creationId xmlns:a16="http://schemas.microsoft.com/office/drawing/2014/main" id="{278F8ADB-2953-A64A-97B3-AB59AE4A7D2B}"/>
              </a:ext>
            </a:extLst>
          </p:cNvPr>
          <p:cNvSpPr>
            <a:spLocks noGrp="1"/>
          </p:cNvSpPr>
          <p:nvPr>
            <p:ph type="body" sz="quarter" idx="36"/>
          </p:nvPr>
        </p:nvSpPr>
        <p:spPr>
          <a:xfrm>
            <a:off x="7632813" y="2233613"/>
            <a:ext cx="4330350" cy="3786186"/>
          </a:xfrm>
        </p:spPr>
        <p:txBody>
          <a:bodyPr/>
          <a:lstStyle>
            <a:lvl1pPr>
              <a:defRPr>
                <a:solidFill>
                  <a:srgbClr val="3D3C3C"/>
                </a:solidFill>
              </a:defRPr>
            </a:lvl1pPr>
            <a:lvl2pPr>
              <a:defRPr>
                <a:solidFill>
                  <a:srgbClr val="3D3C3C"/>
                </a:solidFill>
              </a:defRPr>
            </a:lvl2pPr>
            <a:lvl3pPr marL="742950" indent="-228600">
              <a:buFont typeface="Courier New" panose="02070309020205020404" pitchFamily="49" charset="0"/>
              <a:buChar char="o"/>
              <a:tabLst/>
              <a:defRPr>
                <a:solidFill>
                  <a:srgbClr val="3D3C3C"/>
                </a:solidFill>
              </a:defRPr>
            </a:lvl3pPr>
            <a:lvl4pPr>
              <a:defRPr>
                <a:solidFill>
                  <a:srgbClr val="3D3C3C"/>
                </a:solidFill>
              </a:defRPr>
            </a:lvl4pPr>
            <a:lvl5pPr>
              <a:defRPr>
                <a:solidFill>
                  <a:srgbClr val="3D3C3C"/>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Right Arrow 3">
            <a:extLst>
              <a:ext uri="{FF2B5EF4-FFF2-40B4-BE49-F238E27FC236}">
                <a16:creationId xmlns:a16="http://schemas.microsoft.com/office/drawing/2014/main" id="{8D096CDA-242D-D948-869B-FB5A126D191B}"/>
              </a:ext>
            </a:extLst>
          </p:cNvPr>
          <p:cNvSpPr/>
          <p:nvPr userDrawn="1"/>
        </p:nvSpPr>
        <p:spPr>
          <a:xfrm>
            <a:off x="5440545" y="1337404"/>
            <a:ext cx="1310910" cy="649329"/>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1" name="Title 1">
            <a:extLst>
              <a:ext uri="{FF2B5EF4-FFF2-40B4-BE49-F238E27FC236}">
                <a16:creationId xmlns:a16="http://schemas.microsoft.com/office/drawing/2014/main" id="{3579AA2B-6094-2A42-925F-5D1FDF9E68D8}"/>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2" name="Text Placeholder 57">
            <a:extLst>
              <a:ext uri="{FF2B5EF4-FFF2-40B4-BE49-F238E27FC236}">
                <a16:creationId xmlns:a16="http://schemas.microsoft.com/office/drawing/2014/main" id="{AF83CD02-B3DF-9B4A-A921-1C7FEAEDE3AF}"/>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607813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ort Title 4">
    <p:bg>
      <p:bgPr>
        <a:solidFill>
          <a:srgbClr val="F2F1EE"/>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1A4964-738C-AD42-9CB9-A65FDF17C7C3}"/>
              </a:ext>
            </a:extLst>
          </p:cNvPr>
          <p:cNvPicPr>
            <a:picLocks noChangeAspect="1"/>
          </p:cNvPicPr>
          <p:nvPr userDrawn="1"/>
        </p:nvPicPr>
        <p:blipFill rotWithShape="1">
          <a:blip r:embed="rId2"/>
          <a:srcRect r="52528"/>
          <a:stretch/>
        </p:blipFill>
        <p:spPr>
          <a:xfrm>
            <a:off x="6240464" y="0"/>
            <a:ext cx="5951536" cy="6858000"/>
          </a:xfrm>
          <a:prstGeom prst="rect">
            <a:avLst/>
          </a:prstGeom>
        </p:spPr>
      </p:pic>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23520" y="1586011"/>
            <a:ext cx="5862320" cy="2552699"/>
          </a:xfrm>
          <a:prstGeom prst="rect">
            <a:avLst/>
          </a:prstGeom>
        </p:spPr>
        <p:txBody>
          <a:bodyPr lIns="0" tIns="0" rIns="0" bIns="0" anchor="t">
            <a:noAutofit/>
          </a:bodyPr>
          <a:lstStyle>
            <a:lvl1pPr marL="0" indent="0">
              <a:lnSpc>
                <a:spcPts val="8200"/>
              </a:lnSpc>
              <a:buNone/>
              <a:defRPr sz="7400" b="0" i="0">
                <a:solidFill>
                  <a:srgbClr val="FF462D"/>
                </a:solidFill>
                <a:latin typeface="Arial" panose="020B0604020202020204" pitchFamily="34" charset="0"/>
              </a:defRPr>
            </a:lvl1pPr>
          </a:lstStyle>
          <a:p>
            <a:pPr lvl="0"/>
            <a:r>
              <a:rPr lang="en-US" dirty="0"/>
              <a:t>Title goes here</a:t>
            </a:r>
          </a:p>
        </p:txBody>
      </p:sp>
      <p:sp>
        <p:nvSpPr>
          <p:cNvPr id="11" name="Text Placeholder 3">
            <a:extLst>
              <a:ext uri="{FF2B5EF4-FFF2-40B4-BE49-F238E27FC236}">
                <a16:creationId xmlns:a16="http://schemas.microsoft.com/office/drawing/2014/main" id="{BC974797-F8F6-2E47-988B-FF5AFC751F8D}"/>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rgbClr val="3D3C3C"/>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6" name="Picture 5">
            <a:extLst>
              <a:ext uri="{FF2B5EF4-FFF2-40B4-BE49-F238E27FC236}">
                <a16:creationId xmlns:a16="http://schemas.microsoft.com/office/drawing/2014/main" id="{0105D0E3-FB80-A24A-A68A-591D83BA598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30668" y="342900"/>
            <a:ext cx="1381538" cy="439580"/>
          </a:xfrm>
          <a:prstGeom prst="rect">
            <a:avLst/>
          </a:prstGeom>
        </p:spPr>
      </p:pic>
      <p:sp>
        <p:nvSpPr>
          <p:cNvPr id="7" name="Text Placeholder 5">
            <a:extLst>
              <a:ext uri="{FF2B5EF4-FFF2-40B4-BE49-F238E27FC236}">
                <a16:creationId xmlns:a16="http://schemas.microsoft.com/office/drawing/2014/main" id="{AF80A485-3231-0F43-86FC-1F3036CE01BB}"/>
              </a:ext>
            </a:extLst>
          </p:cNvPr>
          <p:cNvSpPr>
            <a:spLocks noGrp="1"/>
          </p:cNvSpPr>
          <p:nvPr>
            <p:ph type="body" sz="quarter" idx="17" hasCustomPrompt="1"/>
          </p:nvPr>
        </p:nvSpPr>
        <p:spPr>
          <a:xfrm>
            <a:off x="234974" y="5151120"/>
            <a:ext cx="5638313" cy="457200"/>
          </a:xfrm>
        </p:spPr>
        <p:txBody>
          <a:bodyPr/>
          <a:lstStyle>
            <a:lvl1pPr marL="0" indent="0">
              <a:buNone/>
              <a:defRPr sz="1200" b="0" i="0">
                <a:solidFill>
                  <a:srgbClr val="3D3C3C"/>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Tree>
    <p:extLst>
      <p:ext uri="{BB962C8B-B14F-4D97-AF65-F5344CB8AC3E}">
        <p14:creationId xmlns:p14="http://schemas.microsoft.com/office/powerpoint/2010/main" val="430468720"/>
      </p:ext>
    </p:extLst>
  </p:cSld>
  <p:clrMapOvr>
    <a:masterClrMapping/>
  </p:clrMapOvr>
  <p:extLst>
    <p:ext uri="{DCECCB84-F9BA-43D5-87BE-67443E8EF086}">
      <p15:sldGuideLst xmlns:p15="http://schemas.microsoft.com/office/powerpoint/2012/main"/>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hree Column Color">
    <p:spTree>
      <p:nvGrpSpPr>
        <p:cNvPr id="1" name=""/>
        <p:cNvGrpSpPr/>
        <p:nvPr/>
      </p:nvGrpSpPr>
      <p:grpSpPr>
        <a:xfrm>
          <a:off x="0" y="0"/>
          <a:ext cx="0" cy="0"/>
          <a:chOff x="0" y="0"/>
          <a:chExt cx="0" cy="0"/>
        </a:xfrm>
      </p:grpSpPr>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770766" y="1222678"/>
            <a:ext cx="3045303" cy="866870"/>
          </a:xfrm>
          <a:prstGeom prst="rect">
            <a:avLst/>
          </a:prstGeom>
          <a:solidFill>
            <a:srgbClr val="FF462D"/>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sp>
        <p:nvSpPr>
          <p:cNvPr id="11" name="Text Placeholder 11">
            <a:extLst>
              <a:ext uri="{FF2B5EF4-FFF2-40B4-BE49-F238E27FC236}">
                <a16:creationId xmlns:a16="http://schemas.microsoft.com/office/drawing/2014/main" id="{2907C453-C89F-D54F-BE99-D59C25A87C4B}"/>
              </a:ext>
            </a:extLst>
          </p:cNvPr>
          <p:cNvSpPr>
            <a:spLocks noGrp="1"/>
          </p:cNvSpPr>
          <p:nvPr>
            <p:ph type="body" sz="quarter" idx="28" hasCustomPrompt="1"/>
          </p:nvPr>
        </p:nvSpPr>
        <p:spPr>
          <a:xfrm>
            <a:off x="4566599" y="1222678"/>
            <a:ext cx="3045303" cy="866870"/>
          </a:xfrm>
          <a:prstGeom prst="rect">
            <a:avLst/>
          </a:prstGeom>
          <a:solidFill>
            <a:srgbClr val="9E9287"/>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sp>
        <p:nvSpPr>
          <p:cNvPr id="13" name="Text Placeholder 11">
            <a:extLst>
              <a:ext uri="{FF2B5EF4-FFF2-40B4-BE49-F238E27FC236}">
                <a16:creationId xmlns:a16="http://schemas.microsoft.com/office/drawing/2014/main" id="{F120A87D-75BD-0849-874F-766E1D7B28E6}"/>
              </a:ext>
            </a:extLst>
          </p:cNvPr>
          <p:cNvSpPr>
            <a:spLocks noGrp="1"/>
          </p:cNvSpPr>
          <p:nvPr>
            <p:ph type="body" sz="quarter" idx="30" hasCustomPrompt="1"/>
          </p:nvPr>
        </p:nvSpPr>
        <p:spPr>
          <a:xfrm>
            <a:off x="8367839" y="1222678"/>
            <a:ext cx="3045303" cy="866870"/>
          </a:xfrm>
          <a:prstGeom prst="rect">
            <a:avLst/>
          </a:prstGeom>
          <a:solidFill>
            <a:srgbClr val="3D3C3C"/>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pic>
        <p:nvPicPr>
          <p:cNvPr id="20" name="Picture 19" descr="Logo&#10;&#10;Description automatically generated">
            <a:extLst>
              <a:ext uri="{FF2B5EF4-FFF2-40B4-BE49-F238E27FC236}">
                <a16:creationId xmlns:a16="http://schemas.microsoft.com/office/drawing/2014/main" id="{812CF4EA-6680-0A46-A72F-CE5A0D6FE2C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5" name="Slide Number Placeholder 5">
            <a:extLst>
              <a:ext uri="{FF2B5EF4-FFF2-40B4-BE49-F238E27FC236}">
                <a16:creationId xmlns:a16="http://schemas.microsoft.com/office/drawing/2014/main" id="{66FB95D9-514F-4248-8F2E-F0EA7D69FC45}"/>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sp>
        <p:nvSpPr>
          <p:cNvPr id="25" name="Text Placeholder 2">
            <a:extLst>
              <a:ext uri="{FF2B5EF4-FFF2-40B4-BE49-F238E27FC236}">
                <a16:creationId xmlns:a16="http://schemas.microsoft.com/office/drawing/2014/main" id="{199A1D2F-33C9-CD40-984C-B95180E5541A}"/>
              </a:ext>
            </a:extLst>
          </p:cNvPr>
          <p:cNvSpPr>
            <a:spLocks noGrp="1"/>
          </p:cNvSpPr>
          <p:nvPr>
            <p:ph type="body" sz="quarter" idx="35" hasCustomPrompt="1"/>
          </p:nvPr>
        </p:nvSpPr>
        <p:spPr>
          <a:xfrm>
            <a:off x="776159" y="2089549"/>
            <a:ext cx="3045304" cy="3092051"/>
          </a:xfrm>
          <a:solidFill>
            <a:srgbClr val="F2F1EE"/>
          </a:solidFill>
        </p:spPr>
        <p:txBody>
          <a:bodyPr lIns="91440" tIns="91440" rIns="91440" bIns="91440"/>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Text Placeholder 2">
            <a:extLst>
              <a:ext uri="{FF2B5EF4-FFF2-40B4-BE49-F238E27FC236}">
                <a16:creationId xmlns:a16="http://schemas.microsoft.com/office/drawing/2014/main" id="{9C195B17-BEAC-A04A-987B-6D8C69F7C793}"/>
              </a:ext>
            </a:extLst>
          </p:cNvPr>
          <p:cNvSpPr>
            <a:spLocks noGrp="1"/>
          </p:cNvSpPr>
          <p:nvPr>
            <p:ph type="body" sz="quarter" idx="32" hasCustomPrompt="1"/>
          </p:nvPr>
        </p:nvSpPr>
        <p:spPr>
          <a:xfrm>
            <a:off x="4566603" y="2089549"/>
            <a:ext cx="3045304" cy="3092051"/>
          </a:xfrm>
          <a:solidFill>
            <a:srgbClr val="F2F1EE"/>
          </a:solidFill>
        </p:spPr>
        <p:txBody>
          <a:bodyPr lIns="91440" tIns="91440" rIns="91440" bIns="91440"/>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7" name="Text Placeholder 2">
            <a:extLst>
              <a:ext uri="{FF2B5EF4-FFF2-40B4-BE49-F238E27FC236}">
                <a16:creationId xmlns:a16="http://schemas.microsoft.com/office/drawing/2014/main" id="{0E5CE829-47CB-684E-8FA1-9EF59A28088B}"/>
              </a:ext>
            </a:extLst>
          </p:cNvPr>
          <p:cNvSpPr>
            <a:spLocks noGrp="1"/>
          </p:cNvSpPr>
          <p:nvPr>
            <p:ph type="body" sz="quarter" idx="36" hasCustomPrompt="1"/>
          </p:nvPr>
        </p:nvSpPr>
        <p:spPr>
          <a:xfrm>
            <a:off x="8370537" y="2089549"/>
            <a:ext cx="3045304" cy="3092051"/>
          </a:xfrm>
          <a:solidFill>
            <a:srgbClr val="F2F1EE"/>
          </a:solidFill>
        </p:spPr>
        <p:txBody>
          <a:bodyPr lIns="91440" tIns="91440" rIns="91440" bIns="91440"/>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4" name="Text Placeholder 11">
            <a:extLst>
              <a:ext uri="{FF2B5EF4-FFF2-40B4-BE49-F238E27FC236}">
                <a16:creationId xmlns:a16="http://schemas.microsoft.com/office/drawing/2014/main" id="{F2351650-0AF5-7B41-8717-C63444B9D1EB}"/>
              </a:ext>
            </a:extLst>
          </p:cNvPr>
          <p:cNvSpPr>
            <a:spLocks noGrp="1"/>
          </p:cNvSpPr>
          <p:nvPr>
            <p:ph type="body" sz="quarter" idx="37" hasCustomPrompt="1"/>
          </p:nvPr>
        </p:nvSpPr>
        <p:spPr>
          <a:xfrm>
            <a:off x="770767" y="5530474"/>
            <a:ext cx="10642376" cy="489326"/>
          </a:xfrm>
          <a:prstGeom prst="rect">
            <a:avLst/>
          </a:prstGeom>
          <a:solidFill>
            <a:srgbClr val="042315"/>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sp>
        <p:nvSpPr>
          <p:cNvPr id="16" name="Title 1">
            <a:extLst>
              <a:ext uri="{FF2B5EF4-FFF2-40B4-BE49-F238E27FC236}">
                <a16:creationId xmlns:a16="http://schemas.microsoft.com/office/drawing/2014/main" id="{F224995B-0061-1743-BEE5-DB15220F22A5}"/>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7" name="Text Placeholder 57">
            <a:extLst>
              <a:ext uri="{FF2B5EF4-FFF2-40B4-BE49-F238E27FC236}">
                <a16:creationId xmlns:a16="http://schemas.microsoft.com/office/drawing/2014/main" id="{5226A5BA-736A-9D4B-B20B-092D97282C36}"/>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337545732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our Column Color">
    <p:spTree>
      <p:nvGrpSpPr>
        <p:cNvPr id="1" name=""/>
        <p:cNvGrpSpPr/>
        <p:nvPr/>
      </p:nvGrpSpPr>
      <p:grpSpPr>
        <a:xfrm>
          <a:off x="0" y="0"/>
          <a:ext cx="0" cy="0"/>
          <a:chOff x="0" y="0"/>
          <a:chExt cx="0" cy="0"/>
        </a:xfrm>
      </p:grpSpPr>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3282241" y="1714500"/>
            <a:ext cx="2593494" cy="876300"/>
          </a:xfrm>
          <a:prstGeom prst="rect">
            <a:avLst/>
          </a:prstGeom>
          <a:solidFill>
            <a:srgbClr val="FF462D"/>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sp>
        <p:nvSpPr>
          <p:cNvPr id="11" name="Text Placeholder 11">
            <a:extLst>
              <a:ext uri="{FF2B5EF4-FFF2-40B4-BE49-F238E27FC236}">
                <a16:creationId xmlns:a16="http://schemas.microsoft.com/office/drawing/2014/main" id="{2907C453-C89F-D54F-BE99-D59C25A87C4B}"/>
              </a:ext>
            </a:extLst>
          </p:cNvPr>
          <p:cNvSpPr>
            <a:spLocks noGrp="1"/>
          </p:cNvSpPr>
          <p:nvPr>
            <p:ph type="body" sz="quarter" idx="28" hasCustomPrompt="1"/>
          </p:nvPr>
        </p:nvSpPr>
        <p:spPr>
          <a:xfrm>
            <a:off x="6335630" y="1714500"/>
            <a:ext cx="2579770" cy="876300"/>
          </a:xfrm>
          <a:prstGeom prst="rect">
            <a:avLst/>
          </a:prstGeom>
          <a:solidFill>
            <a:srgbClr val="9E9287"/>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sp>
        <p:nvSpPr>
          <p:cNvPr id="13" name="Text Placeholder 11">
            <a:extLst>
              <a:ext uri="{FF2B5EF4-FFF2-40B4-BE49-F238E27FC236}">
                <a16:creationId xmlns:a16="http://schemas.microsoft.com/office/drawing/2014/main" id="{F120A87D-75BD-0849-874F-766E1D7B28E6}"/>
              </a:ext>
            </a:extLst>
          </p:cNvPr>
          <p:cNvSpPr>
            <a:spLocks noGrp="1"/>
          </p:cNvSpPr>
          <p:nvPr>
            <p:ph type="body" sz="quarter" idx="30" hasCustomPrompt="1"/>
          </p:nvPr>
        </p:nvSpPr>
        <p:spPr>
          <a:xfrm>
            <a:off x="9375295" y="1714500"/>
            <a:ext cx="2593841" cy="876300"/>
          </a:xfrm>
          <a:prstGeom prst="rect">
            <a:avLst/>
          </a:prstGeom>
          <a:solidFill>
            <a:srgbClr val="3D3C3C"/>
          </a:solidFill>
        </p:spPr>
        <p:txBody>
          <a:bodyPr lIns="91440" tIns="91440" rIns="91440" bIns="91440" anchor="ctr">
            <a:noAutofit/>
          </a:bodyPr>
          <a:lstStyle>
            <a:lvl1pPr marL="0" indent="0" algn="l">
              <a:lnSpc>
                <a:spcPct val="100000"/>
              </a:lnSpc>
              <a:buFont typeface="Arial" panose="020B0604020202020204" pitchFamily="34" charset="0"/>
              <a:buNone/>
              <a:defRPr sz="1400" b="1" i="0" spc="0">
                <a:solidFill>
                  <a:schemeClr val="bg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Add subheading here</a:t>
            </a:r>
          </a:p>
        </p:txBody>
      </p:sp>
      <p:pic>
        <p:nvPicPr>
          <p:cNvPr id="20" name="Picture 19" descr="Logo&#10;&#10;Description automatically generated">
            <a:extLst>
              <a:ext uri="{FF2B5EF4-FFF2-40B4-BE49-F238E27FC236}">
                <a16:creationId xmlns:a16="http://schemas.microsoft.com/office/drawing/2014/main" id="{812CF4EA-6680-0A46-A72F-CE5A0D6FE2C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5" name="Slide Number Placeholder 5">
            <a:extLst>
              <a:ext uri="{FF2B5EF4-FFF2-40B4-BE49-F238E27FC236}">
                <a16:creationId xmlns:a16="http://schemas.microsoft.com/office/drawing/2014/main" id="{66FB95D9-514F-4248-8F2E-F0EA7D69FC45}"/>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sp>
        <p:nvSpPr>
          <p:cNvPr id="25" name="Text Placeholder 2">
            <a:extLst>
              <a:ext uri="{FF2B5EF4-FFF2-40B4-BE49-F238E27FC236}">
                <a16:creationId xmlns:a16="http://schemas.microsoft.com/office/drawing/2014/main" id="{199A1D2F-33C9-CD40-984C-B95180E5541A}"/>
              </a:ext>
            </a:extLst>
          </p:cNvPr>
          <p:cNvSpPr>
            <a:spLocks noGrp="1"/>
          </p:cNvSpPr>
          <p:nvPr>
            <p:ph type="body" sz="quarter" idx="35" hasCustomPrompt="1"/>
          </p:nvPr>
        </p:nvSpPr>
        <p:spPr>
          <a:xfrm>
            <a:off x="3287634" y="2715236"/>
            <a:ext cx="2579766" cy="3304564"/>
          </a:xfrm>
          <a:noFill/>
        </p:spPr>
        <p:txBody>
          <a:bodyPr lIns="0" tIns="0" rIns="0" bIns="0"/>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6" name="Text Placeholder 2">
            <a:extLst>
              <a:ext uri="{FF2B5EF4-FFF2-40B4-BE49-F238E27FC236}">
                <a16:creationId xmlns:a16="http://schemas.microsoft.com/office/drawing/2014/main" id="{9C195B17-BEAC-A04A-987B-6D8C69F7C793}"/>
              </a:ext>
            </a:extLst>
          </p:cNvPr>
          <p:cNvSpPr>
            <a:spLocks noGrp="1"/>
          </p:cNvSpPr>
          <p:nvPr>
            <p:ph type="body" sz="quarter" idx="32" hasCustomPrompt="1"/>
          </p:nvPr>
        </p:nvSpPr>
        <p:spPr>
          <a:xfrm>
            <a:off x="6335633" y="2715236"/>
            <a:ext cx="2574127" cy="3304564"/>
          </a:xfrm>
          <a:noFill/>
        </p:spPr>
        <p:txBody>
          <a:bodyPr lIns="0" tIns="0" rIns="0" bIns="0"/>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7" name="Text Placeholder 2">
            <a:extLst>
              <a:ext uri="{FF2B5EF4-FFF2-40B4-BE49-F238E27FC236}">
                <a16:creationId xmlns:a16="http://schemas.microsoft.com/office/drawing/2014/main" id="{0E5CE829-47CB-684E-8FA1-9EF59A28088B}"/>
              </a:ext>
            </a:extLst>
          </p:cNvPr>
          <p:cNvSpPr>
            <a:spLocks noGrp="1"/>
          </p:cNvSpPr>
          <p:nvPr>
            <p:ph type="body" sz="quarter" idx="36" hasCustomPrompt="1"/>
          </p:nvPr>
        </p:nvSpPr>
        <p:spPr>
          <a:xfrm>
            <a:off x="9377993" y="2715236"/>
            <a:ext cx="2593842" cy="3304564"/>
          </a:xfrm>
          <a:noFill/>
        </p:spPr>
        <p:txBody>
          <a:bodyPr lIns="0" tIns="0" rIns="0" bIns="0"/>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6" name="Text Placeholder 2">
            <a:extLst>
              <a:ext uri="{FF2B5EF4-FFF2-40B4-BE49-F238E27FC236}">
                <a16:creationId xmlns:a16="http://schemas.microsoft.com/office/drawing/2014/main" id="{0CCFC44E-C6B5-0540-A29E-F342F4B86B7B}"/>
              </a:ext>
            </a:extLst>
          </p:cNvPr>
          <p:cNvSpPr>
            <a:spLocks noGrp="1"/>
          </p:cNvSpPr>
          <p:nvPr>
            <p:ph type="body" sz="quarter" idx="37" hasCustomPrompt="1"/>
          </p:nvPr>
        </p:nvSpPr>
        <p:spPr>
          <a:xfrm>
            <a:off x="239631" y="1688862"/>
            <a:ext cx="2579770" cy="4305300"/>
          </a:xfrm>
          <a:noFill/>
        </p:spPr>
        <p:txBody>
          <a:bodyPr lIns="0" tIns="0" rIns="0" bIns="0"/>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itle 1">
            <a:extLst>
              <a:ext uri="{FF2B5EF4-FFF2-40B4-BE49-F238E27FC236}">
                <a16:creationId xmlns:a16="http://schemas.microsoft.com/office/drawing/2014/main" id="{660AF418-57FB-6845-B315-FFAEF55857B5}"/>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7" name="Text Placeholder 57">
            <a:extLst>
              <a:ext uri="{FF2B5EF4-FFF2-40B4-BE49-F238E27FC236}">
                <a16:creationId xmlns:a16="http://schemas.microsoft.com/office/drawing/2014/main" id="{A903093A-B175-AD40-A080-8AD928E7FA41}"/>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74545074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Four Column">
    <p:spTree>
      <p:nvGrpSpPr>
        <p:cNvPr id="1" name=""/>
        <p:cNvGrpSpPr/>
        <p:nvPr/>
      </p:nvGrpSpPr>
      <p:grpSpPr>
        <a:xfrm>
          <a:off x="0" y="0"/>
          <a:ext cx="0" cy="0"/>
          <a:chOff x="0" y="0"/>
          <a:chExt cx="0" cy="0"/>
        </a:xfrm>
      </p:grpSpPr>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228601" y="1547954"/>
            <a:ext cx="2590800" cy="323492"/>
          </a:xfrm>
          <a:prstGeom prst="rect">
            <a:avLst/>
          </a:prstGeom>
        </p:spPr>
        <p:txBody>
          <a:bodyPr lIns="0" tIns="0" rIns="0" bIns="0">
            <a:noAutofit/>
          </a:bodyPr>
          <a:lstStyle>
            <a:lvl1pPr marL="0" indent="0" algn="l">
              <a:lnSpc>
                <a:spcPct val="100000"/>
              </a:lnSpc>
              <a:buFont typeface="Arial" panose="020B0604020202020204" pitchFamily="34" charset="0"/>
              <a:buNone/>
              <a:defRPr sz="1400" b="1" i="0" spc="0">
                <a:solidFill>
                  <a:srgbClr val="FF462D"/>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Subheading here</a:t>
            </a:r>
          </a:p>
        </p:txBody>
      </p:sp>
      <p:sp>
        <p:nvSpPr>
          <p:cNvPr id="11" name="Text Placeholder 11">
            <a:extLst>
              <a:ext uri="{FF2B5EF4-FFF2-40B4-BE49-F238E27FC236}">
                <a16:creationId xmlns:a16="http://schemas.microsoft.com/office/drawing/2014/main" id="{2907C453-C89F-D54F-BE99-D59C25A87C4B}"/>
              </a:ext>
            </a:extLst>
          </p:cNvPr>
          <p:cNvSpPr>
            <a:spLocks noGrp="1"/>
          </p:cNvSpPr>
          <p:nvPr>
            <p:ph type="body" sz="quarter" idx="28" hasCustomPrompt="1"/>
          </p:nvPr>
        </p:nvSpPr>
        <p:spPr>
          <a:xfrm>
            <a:off x="3276597" y="1547954"/>
            <a:ext cx="2590800" cy="323492"/>
          </a:xfrm>
          <a:prstGeom prst="rect">
            <a:avLst/>
          </a:prstGeom>
        </p:spPr>
        <p:txBody>
          <a:bodyPr lIns="0" tIns="0" rIns="0" bIns="0">
            <a:noAutofit/>
          </a:bodyPr>
          <a:lstStyle>
            <a:lvl1pPr marL="0" indent="0" algn="l">
              <a:lnSpc>
                <a:spcPct val="100000"/>
              </a:lnSpc>
              <a:buFont typeface="Arial" panose="020B0604020202020204" pitchFamily="34" charset="0"/>
              <a:buNone/>
              <a:defRPr sz="1400" b="1" i="0" spc="0">
                <a:solidFill>
                  <a:srgbClr val="FF462D"/>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Subheading here</a:t>
            </a:r>
          </a:p>
        </p:txBody>
      </p:sp>
      <p:sp>
        <p:nvSpPr>
          <p:cNvPr id="13" name="Text Placeholder 11">
            <a:extLst>
              <a:ext uri="{FF2B5EF4-FFF2-40B4-BE49-F238E27FC236}">
                <a16:creationId xmlns:a16="http://schemas.microsoft.com/office/drawing/2014/main" id="{F120A87D-75BD-0849-874F-766E1D7B28E6}"/>
              </a:ext>
            </a:extLst>
          </p:cNvPr>
          <p:cNvSpPr>
            <a:spLocks noGrp="1"/>
          </p:cNvSpPr>
          <p:nvPr>
            <p:ph type="body" sz="quarter" idx="30" hasCustomPrompt="1"/>
          </p:nvPr>
        </p:nvSpPr>
        <p:spPr>
          <a:xfrm>
            <a:off x="6324599" y="1547954"/>
            <a:ext cx="2590800" cy="323492"/>
          </a:xfrm>
          <a:prstGeom prst="rect">
            <a:avLst/>
          </a:prstGeom>
        </p:spPr>
        <p:txBody>
          <a:bodyPr lIns="0" tIns="0" rIns="0" bIns="0">
            <a:noAutofit/>
          </a:bodyPr>
          <a:lstStyle>
            <a:lvl1pPr marL="0" indent="0" algn="l">
              <a:lnSpc>
                <a:spcPct val="100000"/>
              </a:lnSpc>
              <a:buFont typeface="Arial" panose="020B0604020202020204" pitchFamily="34" charset="0"/>
              <a:buNone/>
              <a:defRPr sz="1400" b="1" i="0" spc="0">
                <a:solidFill>
                  <a:srgbClr val="FF462D"/>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Subheading here</a:t>
            </a:r>
          </a:p>
        </p:txBody>
      </p:sp>
      <p:sp>
        <p:nvSpPr>
          <p:cNvPr id="18" name="Text Placeholder 11">
            <a:extLst>
              <a:ext uri="{FF2B5EF4-FFF2-40B4-BE49-F238E27FC236}">
                <a16:creationId xmlns:a16="http://schemas.microsoft.com/office/drawing/2014/main" id="{35B1A441-818E-2042-B9D2-1725279087FC}"/>
              </a:ext>
            </a:extLst>
          </p:cNvPr>
          <p:cNvSpPr>
            <a:spLocks noGrp="1"/>
          </p:cNvSpPr>
          <p:nvPr>
            <p:ph type="body" sz="quarter" idx="33" hasCustomPrompt="1"/>
          </p:nvPr>
        </p:nvSpPr>
        <p:spPr>
          <a:xfrm>
            <a:off x="9372601" y="1547954"/>
            <a:ext cx="2590800" cy="323492"/>
          </a:xfrm>
          <a:prstGeom prst="rect">
            <a:avLst/>
          </a:prstGeom>
        </p:spPr>
        <p:txBody>
          <a:bodyPr lIns="0" tIns="0" rIns="0" bIns="0">
            <a:noAutofit/>
          </a:bodyPr>
          <a:lstStyle>
            <a:lvl1pPr marL="0" indent="0" algn="l">
              <a:lnSpc>
                <a:spcPct val="100000"/>
              </a:lnSpc>
              <a:buFont typeface="Arial" panose="020B0604020202020204" pitchFamily="34" charset="0"/>
              <a:buNone/>
              <a:defRPr sz="1400" b="1" i="0" spc="0">
                <a:solidFill>
                  <a:srgbClr val="FF462D"/>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Subheading here</a:t>
            </a:r>
          </a:p>
        </p:txBody>
      </p:sp>
      <p:pic>
        <p:nvPicPr>
          <p:cNvPr id="20" name="Picture 19" descr="Logo&#10;&#10;Description automatically generated">
            <a:extLst>
              <a:ext uri="{FF2B5EF4-FFF2-40B4-BE49-F238E27FC236}">
                <a16:creationId xmlns:a16="http://schemas.microsoft.com/office/drawing/2014/main" id="{812CF4EA-6680-0A46-A72F-CE5A0D6FE2CE}"/>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5" name="Slide Number Placeholder 5">
            <a:extLst>
              <a:ext uri="{FF2B5EF4-FFF2-40B4-BE49-F238E27FC236}">
                <a16:creationId xmlns:a16="http://schemas.microsoft.com/office/drawing/2014/main" id="{66FB95D9-514F-4248-8F2E-F0EA7D69FC45}"/>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sp>
        <p:nvSpPr>
          <p:cNvPr id="25" name="Text Placeholder 2">
            <a:extLst>
              <a:ext uri="{FF2B5EF4-FFF2-40B4-BE49-F238E27FC236}">
                <a16:creationId xmlns:a16="http://schemas.microsoft.com/office/drawing/2014/main" id="{199A1D2F-33C9-CD40-984C-B95180E5541A}"/>
              </a:ext>
            </a:extLst>
          </p:cNvPr>
          <p:cNvSpPr>
            <a:spLocks noGrp="1"/>
          </p:cNvSpPr>
          <p:nvPr>
            <p:ph type="body" sz="quarter" idx="35" hasCustomPrompt="1"/>
          </p:nvPr>
        </p:nvSpPr>
        <p:spPr>
          <a:xfrm>
            <a:off x="233993" y="1933365"/>
            <a:ext cx="2590801" cy="3248235"/>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Text Placeholder 2">
            <a:extLst>
              <a:ext uri="{FF2B5EF4-FFF2-40B4-BE49-F238E27FC236}">
                <a16:creationId xmlns:a16="http://schemas.microsoft.com/office/drawing/2014/main" id="{9C195B17-BEAC-A04A-987B-6D8C69F7C793}"/>
              </a:ext>
            </a:extLst>
          </p:cNvPr>
          <p:cNvSpPr>
            <a:spLocks noGrp="1"/>
          </p:cNvSpPr>
          <p:nvPr>
            <p:ph type="body" sz="quarter" idx="32" hasCustomPrompt="1"/>
          </p:nvPr>
        </p:nvSpPr>
        <p:spPr>
          <a:xfrm>
            <a:off x="3276600" y="1933365"/>
            <a:ext cx="2590801" cy="324823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7" name="Text Placeholder 2">
            <a:extLst>
              <a:ext uri="{FF2B5EF4-FFF2-40B4-BE49-F238E27FC236}">
                <a16:creationId xmlns:a16="http://schemas.microsoft.com/office/drawing/2014/main" id="{0E5CE829-47CB-684E-8FA1-9EF59A28088B}"/>
              </a:ext>
            </a:extLst>
          </p:cNvPr>
          <p:cNvSpPr>
            <a:spLocks noGrp="1"/>
          </p:cNvSpPr>
          <p:nvPr>
            <p:ph type="body" sz="quarter" idx="36" hasCustomPrompt="1"/>
          </p:nvPr>
        </p:nvSpPr>
        <p:spPr>
          <a:xfrm>
            <a:off x="6327296" y="1933365"/>
            <a:ext cx="2590801" cy="324823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8" name="Text Placeholder 2">
            <a:extLst>
              <a:ext uri="{FF2B5EF4-FFF2-40B4-BE49-F238E27FC236}">
                <a16:creationId xmlns:a16="http://schemas.microsoft.com/office/drawing/2014/main" id="{72440BF4-40CE-3A4D-91C2-BCCF11E0F885}"/>
              </a:ext>
            </a:extLst>
          </p:cNvPr>
          <p:cNvSpPr>
            <a:spLocks noGrp="1"/>
          </p:cNvSpPr>
          <p:nvPr>
            <p:ph type="body" sz="quarter" idx="37" hasCustomPrompt="1"/>
          </p:nvPr>
        </p:nvSpPr>
        <p:spPr>
          <a:xfrm>
            <a:off x="9369903" y="1933365"/>
            <a:ext cx="2590801" cy="324823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4" name="Title 1">
            <a:extLst>
              <a:ext uri="{FF2B5EF4-FFF2-40B4-BE49-F238E27FC236}">
                <a16:creationId xmlns:a16="http://schemas.microsoft.com/office/drawing/2014/main" id="{61345B0E-A4B4-1942-8124-68CB32BA207A}"/>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6" name="Text Placeholder 57">
            <a:extLst>
              <a:ext uri="{FF2B5EF4-FFF2-40B4-BE49-F238E27FC236}">
                <a16:creationId xmlns:a16="http://schemas.microsoft.com/office/drawing/2014/main" id="{7ABDD8A3-9DFC-FB4A-A4D1-D0AC2CF36D9D}"/>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22771962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8 section list">
    <p:spTree>
      <p:nvGrpSpPr>
        <p:cNvPr id="1" name=""/>
        <p:cNvGrpSpPr/>
        <p:nvPr/>
      </p:nvGrpSpPr>
      <p:grpSpPr>
        <a:xfrm>
          <a:off x="0" y="0"/>
          <a:ext cx="0" cy="0"/>
          <a:chOff x="0" y="0"/>
          <a:chExt cx="0" cy="0"/>
        </a:xfrm>
      </p:grpSpPr>
      <p:sp>
        <p:nvSpPr>
          <p:cNvPr id="12" name="Text Placeholder 13">
            <a:extLst>
              <a:ext uri="{FF2B5EF4-FFF2-40B4-BE49-F238E27FC236}">
                <a16:creationId xmlns:a16="http://schemas.microsoft.com/office/drawing/2014/main" id="{CCFAC936-D591-9543-BA96-1E3C3173F97A}"/>
              </a:ext>
            </a:extLst>
          </p:cNvPr>
          <p:cNvSpPr>
            <a:spLocks noGrp="1"/>
          </p:cNvSpPr>
          <p:nvPr>
            <p:ph type="body" sz="quarter" idx="13" hasCustomPrompt="1"/>
          </p:nvPr>
        </p:nvSpPr>
        <p:spPr>
          <a:xfrm>
            <a:off x="228600" y="1568943"/>
            <a:ext cx="2590800" cy="185678"/>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14" name="Text Placeholder 13">
            <a:extLst>
              <a:ext uri="{FF2B5EF4-FFF2-40B4-BE49-F238E27FC236}">
                <a16:creationId xmlns:a16="http://schemas.microsoft.com/office/drawing/2014/main" id="{16FEF210-22BD-C34B-8F6C-AE26E7B825A0}"/>
              </a:ext>
            </a:extLst>
          </p:cNvPr>
          <p:cNvSpPr>
            <a:spLocks noGrp="1"/>
          </p:cNvSpPr>
          <p:nvPr>
            <p:ph type="body" sz="quarter" idx="15" hasCustomPrompt="1"/>
          </p:nvPr>
        </p:nvSpPr>
        <p:spPr>
          <a:xfrm>
            <a:off x="3273893" y="1546659"/>
            <a:ext cx="2592391" cy="207962"/>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16" name="Text Placeholder 13">
            <a:extLst>
              <a:ext uri="{FF2B5EF4-FFF2-40B4-BE49-F238E27FC236}">
                <a16:creationId xmlns:a16="http://schemas.microsoft.com/office/drawing/2014/main" id="{019009CE-AFDE-EE4A-A955-7307350C7691}"/>
              </a:ext>
            </a:extLst>
          </p:cNvPr>
          <p:cNvSpPr>
            <a:spLocks noGrp="1"/>
          </p:cNvSpPr>
          <p:nvPr>
            <p:ph type="body" sz="quarter" idx="17" hasCustomPrompt="1"/>
          </p:nvPr>
        </p:nvSpPr>
        <p:spPr>
          <a:xfrm>
            <a:off x="9372599" y="1568943"/>
            <a:ext cx="2592391" cy="185678"/>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28" name="Text Placeholder 13">
            <a:extLst>
              <a:ext uri="{FF2B5EF4-FFF2-40B4-BE49-F238E27FC236}">
                <a16:creationId xmlns:a16="http://schemas.microsoft.com/office/drawing/2014/main" id="{DF74593B-DD8B-A549-B7F6-CA6CE7B4CA8D}"/>
              </a:ext>
            </a:extLst>
          </p:cNvPr>
          <p:cNvSpPr>
            <a:spLocks noGrp="1"/>
          </p:cNvSpPr>
          <p:nvPr>
            <p:ph type="body" sz="quarter" idx="28" hasCustomPrompt="1"/>
          </p:nvPr>
        </p:nvSpPr>
        <p:spPr>
          <a:xfrm>
            <a:off x="6320709" y="1546659"/>
            <a:ext cx="2592391" cy="207962"/>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40" name="Text Placeholder 13">
            <a:extLst>
              <a:ext uri="{FF2B5EF4-FFF2-40B4-BE49-F238E27FC236}">
                <a16:creationId xmlns:a16="http://schemas.microsoft.com/office/drawing/2014/main" id="{AC9B3920-F627-8D4A-8EC7-F7F15F5934F0}"/>
              </a:ext>
            </a:extLst>
          </p:cNvPr>
          <p:cNvSpPr>
            <a:spLocks noGrp="1"/>
          </p:cNvSpPr>
          <p:nvPr>
            <p:ph type="body" sz="quarter" idx="33" hasCustomPrompt="1"/>
          </p:nvPr>
        </p:nvSpPr>
        <p:spPr>
          <a:xfrm>
            <a:off x="228600" y="3722823"/>
            <a:ext cx="2590800" cy="185678"/>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42" name="Text Placeholder 13">
            <a:extLst>
              <a:ext uri="{FF2B5EF4-FFF2-40B4-BE49-F238E27FC236}">
                <a16:creationId xmlns:a16="http://schemas.microsoft.com/office/drawing/2014/main" id="{BDB30F7E-C25C-F643-8457-966A4E9EA430}"/>
              </a:ext>
            </a:extLst>
          </p:cNvPr>
          <p:cNvSpPr>
            <a:spLocks noGrp="1"/>
          </p:cNvSpPr>
          <p:nvPr>
            <p:ph type="body" sz="quarter" idx="35" hasCustomPrompt="1"/>
          </p:nvPr>
        </p:nvSpPr>
        <p:spPr>
          <a:xfrm>
            <a:off x="3273893" y="3708631"/>
            <a:ext cx="2592391" cy="207962"/>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44" name="Text Placeholder 13">
            <a:extLst>
              <a:ext uri="{FF2B5EF4-FFF2-40B4-BE49-F238E27FC236}">
                <a16:creationId xmlns:a16="http://schemas.microsoft.com/office/drawing/2014/main" id="{7C39C1A6-7460-C14B-83D4-33C9C6C4BE9C}"/>
              </a:ext>
            </a:extLst>
          </p:cNvPr>
          <p:cNvSpPr>
            <a:spLocks noGrp="1"/>
          </p:cNvSpPr>
          <p:nvPr>
            <p:ph type="body" sz="quarter" idx="37" hasCustomPrompt="1"/>
          </p:nvPr>
        </p:nvSpPr>
        <p:spPr>
          <a:xfrm>
            <a:off x="9372599" y="3715041"/>
            <a:ext cx="2592391" cy="185678"/>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46" name="Text Placeholder 13">
            <a:extLst>
              <a:ext uri="{FF2B5EF4-FFF2-40B4-BE49-F238E27FC236}">
                <a16:creationId xmlns:a16="http://schemas.microsoft.com/office/drawing/2014/main" id="{C34D65A6-934C-D74C-BB66-6AF877EEE449}"/>
              </a:ext>
            </a:extLst>
          </p:cNvPr>
          <p:cNvSpPr>
            <a:spLocks noGrp="1"/>
          </p:cNvSpPr>
          <p:nvPr>
            <p:ph type="body" sz="quarter" idx="39" hasCustomPrompt="1"/>
          </p:nvPr>
        </p:nvSpPr>
        <p:spPr>
          <a:xfrm>
            <a:off x="6320709" y="3708631"/>
            <a:ext cx="2592391" cy="207962"/>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pic>
        <p:nvPicPr>
          <p:cNvPr id="26" name="Picture 25" descr="Logo&#10;&#10;Description automatically generated">
            <a:extLst>
              <a:ext uri="{FF2B5EF4-FFF2-40B4-BE49-F238E27FC236}">
                <a16:creationId xmlns:a16="http://schemas.microsoft.com/office/drawing/2014/main" id="{7B3A751C-68B6-9143-8245-59EE2DA0AB3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5" name="Slide Number Placeholder 5">
            <a:extLst>
              <a:ext uri="{FF2B5EF4-FFF2-40B4-BE49-F238E27FC236}">
                <a16:creationId xmlns:a16="http://schemas.microsoft.com/office/drawing/2014/main" id="{7DEA0471-411E-9E4D-9433-E993E317E842}"/>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3" name="Text Placeholder 2">
            <a:extLst>
              <a:ext uri="{FF2B5EF4-FFF2-40B4-BE49-F238E27FC236}">
                <a16:creationId xmlns:a16="http://schemas.microsoft.com/office/drawing/2014/main" id="{218EB7D0-7AE4-AA48-93F7-193A1229D2F5}"/>
              </a:ext>
            </a:extLst>
          </p:cNvPr>
          <p:cNvSpPr>
            <a:spLocks noGrp="1"/>
          </p:cNvSpPr>
          <p:nvPr>
            <p:ph type="body" sz="quarter" idx="41" hasCustomPrompt="1"/>
          </p:nvPr>
        </p:nvSpPr>
        <p:spPr>
          <a:xfrm>
            <a:off x="228600" y="1898033"/>
            <a:ext cx="2590800" cy="1386505"/>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2" name="Text Placeholder 2">
            <a:extLst>
              <a:ext uri="{FF2B5EF4-FFF2-40B4-BE49-F238E27FC236}">
                <a16:creationId xmlns:a16="http://schemas.microsoft.com/office/drawing/2014/main" id="{8BCB215A-5B20-0743-94E0-557154D24C87}"/>
              </a:ext>
            </a:extLst>
          </p:cNvPr>
          <p:cNvSpPr>
            <a:spLocks noGrp="1"/>
          </p:cNvSpPr>
          <p:nvPr>
            <p:ph type="body" sz="quarter" idx="42" hasCustomPrompt="1"/>
          </p:nvPr>
        </p:nvSpPr>
        <p:spPr>
          <a:xfrm>
            <a:off x="3287390" y="1898033"/>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3" name="Text Placeholder 2">
            <a:extLst>
              <a:ext uri="{FF2B5EF4-FFF2-40B4-BE49-F238E27FC236}">
                <a16:creationId xmlns:a16="http://schemas.microsoft.com/office/drawing/2014/main" id="{A6D80D71-9424-2F44-B162-5999A7873AA4}"/>
              </a:ext>
            </a:extLst>
          </p:cNvPr>
          <p:cNvSpPr>
            <a:spLocks noGrp="1"/>
          </p:cNvSpPr>
          <p:nvPr>
            <p:ph type="body" sz="quarter" idx="43" hasCustomPrompt="1"/>
          </p:nvPr>
        </p:nvSpPr>
        <p:spPr>
          <a:xfrm>
            <a:off x="6329995" y="1898033"/>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4" name="Text Placeholder 2">
            <a:extLst>
              <a:ext uri="{FF2B5EF4-FFF2-40B4-BE49-F238E27FC236}">
                <a16:creationId xmlns:a16="http://schemas.microsoft.com/office/drawing/2014/main" id="{4CC2B804-C5D8-5A48-81B7-5713C7B60E20}"/>
              </a:ext>
            </a:extLst>
          </p:cNvPr>
          <p:cNvSpPr>
            <a:spLocks noGrp="1"/>
          </p:cNvSpPr>
          <p:nvPr>
            <p:ph type="body" sz="quarter" idx="44" hasCustomPrompt="1"/>
          </p:nvPr>
        </p:nvSpPr>
        <p:spPr>
          <a:xfrm>
            <a:off x="9380692" y="1898033"/>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5" name="Text Placeholder 2">
            <a:extLst>
              <a:ext uri="{FF2B5EF4-FFF2-40B4-BE49-F238E27FC236}">
                <a16:creationId xmlns:a16="http://schemas.microsoft.com/office/drawing/2014/main" id="{4DF379A3-1D0F-1E45-8702-288974609B71}"/>
              </a:ext>
            </a:extLst>
          </p:cNvPr>
          <p:cNvSpPr>
            <a:spLocks noGrp="1"/>
          </p:cNvSpPr>
          <p:nvPr>
            <p:ph type="body" sz="quarter" idx="45" hasCustomPrompt="1"/>
          </p:nvPr>
        </p:nvSpPr>
        <p:spPr>
          <a:xfrm>
            <a:off x="228600" y="4050515"/>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7" name="Text Placeholder 2">
            <a:extLst>
              <a:ext uri="{FF2B5EF4-FFF2-40B4-BE49-F238E27FC236}">
                <a16:creationId xmlns:a16="http://schemas.microsoft.com/office/drawing/2014/main" id="{9D971439-FB54-6C49-B07B-45920EDEFC8D}"/>
              </a:ext>
            </a:extLst>
          </p:cNvPr>
          <p:cNvSpPr>
            <a:spLocks noGrp="1"/>
          </p:cNvSpPr>
          <p:nvPr>
            <p:ph type="body" sz="quarter" idx="46" hasCustomPrompt="1"/>
          </p:nvPr>
        </p:nvSpPr>
        <p:spPr>
          <a:xfrm>
            <a:off x="3287390" y="4050515"/>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8" name="Text Placeholder 2">
            <a:extLst>
              <a:ext uri="{FF2B5EF4-FFF2-40B4-BE49-F238E27FC236}">
                <a16:creationId xmlns:a16="http://schemas.microsoft.com/office/drawing/2014/main" id="{8342C412-BD69-3649-A5ED-2A84EE7FAB31}"/>
              </a:ext>
            </a:extLst>
          </p:cNvPr>
          <p:cNvSpPr>
            <a:spLocks noGrp="1"/>
          </p:cNvSpPr>
          <p:nvPr>
            <p:ph type="body" sz="quarter" idx="47" hasCustomPrompt="1"/>
          </p:nvPr>
        </p:nvSpPr>
        <p:spPr>
          <a:xfrm>
            <a:off x="6329995" y="4050515"/>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7" name="Text Placeholder 2">
            <a:extLst>
              <a:ext uri="{FF2B5EF4-FFF2-40B4-BE49-F238E27FC236}">
                <a16:creationId xmlns:a16="http://schemas.microsoft.com/office/drawing/2014/main" id="{A6C4C6A1-C28C-3C49-87BE-83DCC38A488C}"/>
              </a:ext>
            </a:extLst>
          </p:cNvPr>
          <p:cNvSpPr>
            <a:spLocks noGrp="1"/>
          </p:cNvSpPr>
          <p:nvPr>
            <p:ph type="body" sz="quarter" idx="48" hasCustomPrompt="1"/>
          </p:nvPr>
        </p:nvSpPr>
        <p:spPr>
          <a:xfrm>
            <a:off x="9380692" y="4050515"/>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2" name="Title 1">
            <a:extLst>
              <a:ext uri="{FF2B5EF4-FFF2-40B4-BE49-F238E27FC236}">
                <a16:creationId xmlns:a16="http://schemas.microsoft.com/office/drawing/2014/main" id="{D8D66C2E-A9BD-E04B-BCA5-15EE8B2E6ED5}"/>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3" name="Text Placeholder 57">
            <a:extLst>
              <a:ext uri="{FF2B5EF4-FFF2-40B4-BE49-F238E27FC236}">
                <a16:creationId xmlns:a16="http://schemas.microsoft.com/office/drawing/2014/main" id="{904F780C-1E82-F248-9B23-1E6893F3C032}"/>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60461502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12" name="Text Placeholder 13">
            <a:extLst>
              <a:ext uri="{FF2B5EF4-FFF2-40B4-BE49-F238E27FC236}">
                <a16:creationId xmlns:a16="http://schemas.microsoft.com/office/drawing/2014/main" id="{CCFAC936-D591-9543-BA96-1E3C3173F97A}"/>
              </a:ext>
            </a:extLst>
          </p:cNvPr>
          <p:cNvSpPr>
            <a:spLocks noGrp="1"/>
          </p:cNvSpPr>
          <p:nvPr>
            <p:ph type="body" sz="quarter" idx="13" hasCustomPrompt="1"/>
          </p:nvPr>
        </p:nvSpPr>
        <p:spPr>
          <a:xfrm>
            <a:off x="1530598" y="1565195"/>
            <a:ext cx="3032115" cy="185678"/>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14" name="Text Placeholder 13">
            <a:extLst>
              <a:ext uri="{FF2B5EF4-FFF2-40B4-BE49-F238E27FC236}">
                <a16:creationId xmlns:a16="http://schemas.microsoft.com/office/drawing/2014/main" id="{16FEF210-22BD-C34B-8F6C-AE26E7B825A0}"/>
              </a:ext>
            </a:extLst>
          </p:cNvPr>
          <p:cNvSpPr>
            <a:spLocks noGrp="1"/>
          </p:cNvSpPr>
          <p:nvPr>
            <p:ph type="body" sz="quarter" idx="15" hasCustomPrompt="1"/>
          </p:nvPr>
        </p:nvSpPr>
        <p:spPr>
          <a:xfrm>
            <a:off x="7613401" y="1542911"/>
            <a:ext cx="3049872" cy="207962"/>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28" name="Text Placeholder 13">
            <a:extLst>
              <a:ext uri="{FF2B5EF4-FFF2-40B4-BE49-F238E27FC236}">
                <a16:creationId xmlns:a16="http://schemas.microsoft.com/office/drawing/2014/main" id="{DF74593B-DD8B-A549-B7F6-CA6CE7B4CA8D}"/>
              </a:ext>
            </a:extLst>
          </p:cNvPr>
          <p:cNvSpPr>
            <a:spLocks noGrp="1"/>
          </p:cNvSpPr>
          <p:nvPr>
            <p:ph type="body" sz="quarter" idx="28" hasCustomPrompt="1"/>
          </p:nvPr>
        </p:nvSpPr>
        <p:spPr>
          <a:xfrm>
            <a:off x="1530608" y="5015406"/>
            <a:ext cx="3033977" cy="207962"/>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40" name="Text Placeholder 13">
            <a:extLst>
              <a:ext uri="{FF2B5EF4-FFF2-40B4-BE49-F238E27FC236}">
                <a16:creationId xmlns:a16="http://schemas.microsoft.com/office/drawing/2014/main" id="{AC9B3920-F627-8D4A-8EC7-F7F15F5934F0}"/>
              </a:ext>
            </a:extLst>
          </p:cNvPr>
          <p:cNvSpPr>
            <a:spLocks noGrp="1"/>
          </p:cNvSpPr>
          <p:nvPr>
            <p:ph type="body" sz="quarter" idx="33" hasCustomPrompt="1"/>
          </p:nvPr>
        </p:nvSpPr>
        <p:spPr>
          <a:xfrm>
            <a:off x="1530598" y="3274175"/>
            <a:ext cx="3032115" cy="185678"/>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42" name="Text Placeholder 13">
            <a:extLst>
              <a:ext uri="{FF2B5EF4-FFF2-40B4-BE49-F238E27FC236}">
                <a16:creationId xmlns:a16="http://schemas.microsoft.com/office/drawing/2014/main" id="{BDB30F7E-C25C-F643-8457-966A4E9EA430}"/>
              </a:ext>
            </a:extLst>
          </p:cNvPr>
          <p:cNvSpPr>
            <a:spLocks noGrp="1"/>
          </p:cNvSpPr>
          <p:nvPr>
            <p:ph type="body" sz="quarter" idx="35" hasCustomPrompt="1"/>
          </p:nvPr>
        </p:nvSpPr>
        <p:spPr>
          <a:xfrm>
            <a:off x="7613401" y="3259983"/>
            <a:ext cx="3049872" cy="207962"/>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46" name="Text Placeholder 13">
            <a:extLst>
              <a:ext uri="{FF2B5EF4-FFF2-40B4-BE49-F238E27FC236}">
                <a16:creationId xmlns:a16="http://schemas.microsoft.com/office/drawing/2014/main" id="{C34D65A6-934C-D74C-BB66-6AF877EEE449}"/>
              </a:ext>
            </a:extLst>
          </p:cNvPr>
          <p:cNvSpPr>
            <a:spLocks noGrp="1"/>
          </p:cNvSpPr>
          <p:nvPr>
            <p:ph type="body" sz="quarter" idx="39" hasCustomPrompt="1"/>
          </p:nvPr>
        </p:nvSpPr>
        <p:spPr>
          <a:xfrm>
            <a:off x="7613401" y="5015406"/>
            <a:ext cx="3049872" cy="207962"/>
          </a:xfrm>
          <a:prstGeom prst="rect">
            <a:avLst/>
          </a:prstGeom>
        </p:spPr>
        <p:txBody>
          <a:bodyPr lIns="0" tIns="0" rIns="0" bIns="0" anchor="ctr">
            <a:noAutofit/>
          </a:bodyPr>
          <a:lstStyle>
            <a:lvl1pPr marL="0" indent="0">
              <a:buFont typeface="Arial" panose="020B0604020202020204" pitchFamily="34" charset="0"/>
              <a:buNone/>
              <a:defRPr sz="1400" b="1" i="0">
                <a:solidFill>
                  <a:srgbClr val="FF462D"/>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pic>
        <p:nvPicPr>
          <p:cNvPr id="26" name="Picture 25" descr="Logo&#10;&#10;Description automatically generated">
            <a:extLst>
              <a:ext uri="{FF2B5EF4-FFF2-40B4-BE49-F238E27FC236}">
                <a16:creationId xmlns:a16="http://schemas.microsoft.com/office/drawing/2014/main" id="{7B3A751C-68B6-9143-8245-59EE2DA0AB3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5" name="Slide Number Placeholder 5">
            <a:extLst>
              <a:ext uri="{FF2B5EF4-FFF2-40B4-BE49-F238E27FC236}">
                <a16:creationId xmlns:a16="http://schemas.microsoft.com/office/drawing/2014/main" id="{7DEA0471-411E-9E4D-9433-E993E317E842}"/>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sp>
        <p:nvSpPr>
          <p:cNvPr id="3" name="Text Placeholder 2">
            <a:extLst>
              <a:ext uri="{FF2B5EF4-FFF2-40B4-BE49-F238E27FC236}">
                <a16:creationId xmlns:a16="http://schemas.microsoft.com/office/drawing/2014/main" id="{218EB7D0-7AE4-AA48-93F7-193A1229D2F5}"/>
              </a:ext>
            </a:extLst>
          </p:cNvPr>
          <p:cNvSpPr>
            <a:spLocks noGrp="1"/>
          </p:cNvSpPr>
          <p:nvPr>
            <p:ph type="body" sz="quarter" idx="41" hasCustomPrompt="1"/>
          </p:nvPr>
        </p:nvSpPr>
        <p:spPr>
          <a:xfrm>
            <a:off x="1530598" y="1898033"/>
            <a:ext cx="3032115" cy="1131085"/>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2" name="Text Placeholder 2">
            <a:extLst>
              <a:ext uri="{FF2B5EF4-FFF2-40B4-BE49-F238E27FC236}">
                <a16:creationId xmlns:a16="http://schemas.microsoft.com/office/drawing/2014/main" id="{8BCB215A-5B20-0743-94E0-557154D24C87}"/>
              </a:ext>
            </a:extLst>
          </p:cNvPr>
          <p:cNvSpPr>
            <a:spLocks noGrp="1"/>
          </p:cNvSpPr>
          <p:nvPr>
            <p:ph type="body" sz="quarter" idx="42" hasCustomPrompt="1"/>
          </p:nvPr>
        </p:nvSpPr>
        <p:spPr>
          <a:xfrm>
            <a:off x="7613401" y="1898033"/>
            <a:ext cx="3048000" cy="113108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smtClean="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3" name="Text Placeholder 2">
            <a:extLst>
              <a:ext uri="{FF2B5EF4-FFF2-40B4-BE49-F238E27FC236}">
                <a16:creationId xmlns:a16="http://schemas.microsoft.com/office/drawing/2014/main" id="{A6D80D71-9424-2F44-B162-5999A7873AA4}"/>
              </a:ext>
            </a:extLst>
          </p:cNvPr>
          <p:cNvSpPr>
            <a:spLocks noGrp="1"/>
          </p:cNvSpPr>
          <p:nvPr>
            <p:ph type="body" sz="quarter" idx="43" hasCustomPrompt="1"/>
          </p:nvPr>
        </p:nvSpPr>
        <p:spPr>
          <a:xfrm>
            <a:off x="1530598" y="5370528"/>
            <a:ext cx="3032115" cy="1154224"/>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5" name="Text Placeholder 2">
            <a:extLst>
              <a:ext uri="{FF2B5EF4-FFF2-40B4-BE49-F238E27FC236}">
                <a16:creationId xmlns:a16="http://schemas.microsoft.com/office/drawing/2014/main" id="{4DF379A3-1D0F-1E45-8702-288974609B71}"/>
              </a:ext>
            </a:extLst>
          </p:cNvPr>
          <p:cNvSpPr>
            <a:spLocks noGrp="1"/>
          </p:cNvSpPr>
          <p:nvPr>
            <p:ph type="body" sz="quarter" idx="45" hasCustomPrompt="1"/>
          </p:nvPr>
        </p:nvSpPr>
        <p:spPr>
          <a:xfrm>
            <a:off x="1530598" y="3605453"/>
            <a:ext cx="3032115" cy="113108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7" name="Text Placeholder 2">
            <a:extLst>
              <a:ext uri="{FF2B5EF4-FFF2-40B4-BE49-F238E27FC236}">
                <a16:creationId xmlns:a16="http://schemas.microsoft.com/office/drawing/2014/main" id="{9D971439-FB54-6C49-B07B-45920EDEFC8D}"/>
              </a:ext>
            </a:extLst>
          </p:cNvPr>
          <p:cNvSpPr>
            <a:spLocks noGrp="1"/>
          </p:cNvSpPr>
          <p:nvPr>
            <p:ph type="body" sz="quarter" idx="46" hasCustomPrompt="1"/>
          </p:nvPr>
        </p:nvSpPr>
        <p:spPr>
          <a:xfrm>
            <a:off x="7613401" y="3605453"/>
            <a:ext cx="3048000" cy="113108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8" name="Text Placeholder 2">
            <a:extLst>
              <a:ext uri="{FF2B5EF4-FFF2-40B4-BE49-F238E27FC236}">
                <a16:creationId xmlns:a16="http://schemas.microsoft.com/office/drawing/2014/main" id="{8342C412-BD69-3649-A5ED-2A84EE7FAB31}"/>
              </a:ext>
            </a:extLst>
          </p:cNvPr>
          <p:cNvSpPr>
            <a:spLocks noGrp="1"/>
          </p:cNvSpPr>
          <p:nvPr>
            <p:ph type="body" sz="quarter" idx="47" hasCustomPrompt="1"/>
          </p:nvPr>
        </p:nvSpPr>
        <p:spPr>
          <a:xfrm>
            <a:off x="7613401" y="5360876"/>
            <a:ext cx="3048000" cy="1154224"/>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2" name="Text Placeholder 13">
            <a:extLst>
              <a:ext uri="{FF2B5EF4-FFF2-40B4-BE49-F238E27FC236}">
                <a16:creationId xmlns:a16="http://schemas.microsoft.com/office/drawing/2014/main" id="{0038B1A7-E95E-3C4D-8B65-1DC93655092F}"/>
              </a:ext>
            </a:extLst>
          </p:cNvPr>
          <p:cNvSpPr>
            <a:spLocks noGrp="1"/>
          </p:cNvSpPr>
          <p:nvPr>
            <p:ph type="body" sz="quarter" idx="48" hasCustomPrompt="1"/>
          </p:nvPr>
        </p:nvSpPr>
        <p:spPr>
          <a:xfrm>
            <a:off x="763349" y="1530058"/>
            <a:ext cx="670445" cy="441630"/>
          </a:xfrm>
          <a:prstGeom prst="rect">
            <a:avLst/>
          </a:prstGeom>
        </p:spPr>
        <p:txBody>
          <a:bodyPr lIns="0" tIns="0" rIns="0" bIns="0" anchor="ctr">
            <a:noAutofit/>
          </a:bodyPr>
          <a:lstStyle>
            <a:lvl1pPr marL="0" indent="0">
              <a:buFont typeface="Arial" panose="020B0604020202020204" pitchFamily="34" charset="0"/>
              <a:buNone/>
              <a:defRPr sz="3600" b="1" i="0">
                <a:ln>
                  <a:solidFill>
                    <a:schemeClr val="accent1"/>
                  </a:solidFill>
                </a:ln>
                <a:no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
        <p:nvSpPr>
          <p:cNvPr id="23" name="Text Placeholder 13">
            <a:extLst>
              <a:ext uri="{FF2B5EF4-FFF2-40B4-BE49-F238E27FC236}">
                <a16:creationId xmlns:a16="http://schemas.microsoft.com/office/drawing/2014/main" id="{D7FBA33F-457B-9A44-B7DB-E88B05396B3D}"/>
              </a:ext>
            </a:extLst>
          </p:cNvPr>
          <p:cNvSpPr>
            <a:spLocks noGrp="1"/>
          </p:cNvSpPr>
          <p:nvPr>
            <p:ph type="body" sz="quarter" idx="49" hasCustomPrompt="1"/>
          </p:nvPr>
        </p:nvSpPr>
        <p:spPr>
          <a:xfrm>
            <a:off x="763349" y="3247353"/>
            <a:ext cx="670445" cy="441630"/>
          </a:xfrm>
          <a:prstGeom prst="rect">
            <a:avLst/>
          </a:prstGeom>
        </p:spPr>
        <p:txBody>
          <a:bodyPr lIns="0" tIns="0" rIns="0" bIns="0" anchor="ctr">
            <a:noAutofit/>
          </a:bodyPr>
          <a:lstStyle>
            <a:lvl1pPr marL="0" indent="0">
              <a:buFont typeface="Arial" panose="020B0604020202020204" pitchFamily="34" charset="0"/>
              <a:buNone/>
              <a:defRPr sz="3600" b="1" i="0">
                <a:ln>
                  <a:solidFill>
                    <a:schemeClr val="accent1"/>
                  </a:solidFill>
                </a:ln>
                <a:no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
        <p:nvSpPr>
          <p:cNvPr id="24" name="Text Placeholder 13">
            <a:extLst>
              <a:ext uri="{FF2B5EF4-FFF2-40B4-BE49-F238E27FC236}">
                <a16:creationId xmlns:a16="http://schemas.microsoft.com/office/drawing/2014/main" id="{3EACCA0E-54DF-5545-8611-264EC0B9B273}"/>
              </a:ext>
            </a:extLst>
          </p:cNvPr>
          <p:cNvSpPr>
            <a:spLocks noGrp="1"/>
          </p:cNvSpPr>
          <p:nvPr>
            <p:ph type="body" sz="quarter" idx="50" hasCustomPrompt="1"/>
          </p:nvPr>
        </p:nvSpPr>
        <p:spPr>
          <a:xfrm>
            <a:off x="763349" y="4987141"/>
            <a:ext cx="670445" cy="441630"/>
          </a:xfrm>
          <a:prstGeom prst="rect">
            <a:avLst/>
          </a:prstGeom>
        </p:spPr>
        <p:txBody>
          <a:bodyPr lIns="0" tIns="0" rIns="0" bIns="0" anchor="ctr">
            <a:noAutofit/>
          </a:bodyPr>
          <a:lstStyle>
            <a:lvl1pPr marL="0" indent="0">
              <a:buFont typeface="Arial" panose="020B0604020202020204" pitchFamily="34" charset="0"/>
              <a:buNone/>
              <a:defRPr sz="3600" b="1" i="0">
                <a:ln>
                  <a:solidFill>
                    <a:schemeClr val="accent1"/>
                  </a:solidFill>
                </a:ln>
                <a:no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
        <p:nvSpPr>
          <p:cNvPr id="27" name="Text Placeholder 13">
            <a:extLst>
              <a:ext uri="{FF2B5EF4-FFF2-40B4-BE49-F238E27FC236}">
                <a16:creationId xmlns:a16="http://schemas.microsoft.com/office/drawing/2014/main" id="{4DB0FA13-C54A-684F-944E-EAE89AF8521F}"/>
              </a:ext>
            </a:extLst>
          </p:cNvPr>
          <p:cNvSpPr>
            <a:spLocks noGrp="1"/>
          </p:cNvSpPr>
          <p:nvPr>
            <p:ph type="body" sz="quarter" idx="51" hasCustomPrompt="1"/>
          </p:nvPr>
        </p:nvSpPr>
        <p:spPr>
          <a:xfrm>
            <a:off x="6856651" y="1530058"/>
            <a:ext cx="670445" cy="441630"/>
          </a:xfrm>
          <a:prstGeom prst="rect">
            <a:avLst/>
          </a:prstGeom>
        </p:spPr>
        <p:txBody>
          <a:bodyPr lIns="0" tIns="0" rIns="0" bIns="0" anchor="ctr">
            <a:noAutofit/>
          </a:bodyPr>
          <a:lstStyle>
            <a:lvl1pPr marL="0" indent="0">
              <a:buFont typeface="Arial" panose="020B0604020202020204" pitchFamily="34" charset="0"/>
              <a:buNone/>
              <a:defRPr sz="3600" b="1" i="0">
                <a:ln>
                  <a:solidFill>
                    <a:schemeClr val="accent1"/>
                  </a:solidFill>
                </a:ln>
                <a:no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
        <p:nvSpPr>
          <p:cNvPr id="29" name="Text Placeholder 13">
            <a:extLst>
              <a:ext uri="{FF2B5EF4-FFF2-40B4-BE49-F238E27FC236}">
                <a16:creationId xmlns:a16="http://schemas.microsoft.com/office/drawing/2014/main" id="{2A9471F6-7209-B74C-93EE-ADE8EE5C3E26}"/>
              </a:ext>
            </a:extLst>
          </p:cNvPr>
          <p:cNvSpPr>
            <a:spLocks noGrp="1"/>
          </p:cNvSpPr>
          <p:nvPr>
            <p:ph type="body" sz="quarter" idx="52" hasCustomPrompt="1"/>
          </p:nvPr>
        </p:nvSpPr>
        <p:spPr>
          <a:xfrm>
            <a:off x="6856651" y="3247353"/>
            <a:ext cx="670445" cy="441630"/>
          </a:xfrm>
          <a:prstGeom prst="rect">
            <a:avLst/>
          </a:prstGeom>
        </p:spPr>
        <p:txBody>
          <a:bodyPr lIns="0" tIns="0" rIns="0" bIns="0" anchor="ctr">
            <a:noAutofit/>
          </a:bodyPr>
          <a:lstStyle>
            <a:lvl1pPr marL="0" indent="0">
              <a:buFont typeface="Arial" panose="020B0604020202020204" pitchFamily="34" charset="0"/>
              <a:buNone/>
              <a:defRPr sz="3600" b="1" i="0">
                <a:ln>
                  <a:solidFill>
                    <a:schemeClr val="accent1"/>
                  </a:solidFill>
                </a:ln>
                <a:no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
        <p:nvSpPr>
          <p:cNvPr id="36" name="Text Placeholder 13">
            <a:extLst>
              <a:ext uri="{FF2B5EF4-FFF2-40B4-BE49-F238E27FC236}">
                <a16:creationId xmlns:a16="http://schemas.microsoft.com/office/drawing/2014/main" id="{D290A8D4-25E0-2A4A-A5BB-4F9AC29D1ECE}"/>
              </a:ext>
            </a:extLst>
          </p:cNvPr>
          <p:cNvSpPr>
            <a:spLocks noGrp="1"/>
          </p:cNvSpPr>
          <p:nvPr>
            <p:ph type="body" sz="quarter" idx="53" hasCustomPrompt="1"/>
          </p:nvPr>
        </p:nvSpPr>
        <p:spPr>
          <a:xfrm>
            <a:off x="6856651" y="4987141"/>
            <a:ext cx="670445" cy="441630"/>
          </a:xfrm>
          <a:prstGeom prst="rect">
            <a:avLst/>
          </a:prstGeom>
        </p:spPr>
        <p:txBody>
          <a:bodyPr lIns="0" tIns="0" rIns="0" bIns="0" anchor="ctr">
            <a:noAutofit/>
          </a:bodyPr>
          <a:lstStyle>
            <a:lvl1pPr marL="0" indent="0">
              <a:buFont typeface="Arial" panose="020B0604020202020204" pitchFamily="34" charset="0"/>
              <a:buNone/>
              <a:defRPr sz="3600" b="1" i="0">
                <a:ln>
                  <a:solidFill>
                    <a:schemeClr val="accent1"/>
                  </a:solidFill>
                </a:ln>
                <a:no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
        <p:nvSpPr>
          <p:cNvPr id="34" name="Title 1">
            <a:extLst>
              <a:ext uri="{FF2B5EF4-FFF2-40B4-BE49-F238E27FC236}">
                <a16:creationId xmlns:a16="http://schemas.microsoft.com/office/drawing/2014/main" id="{9F2229B9-8EE0-AA45-ADCC-F435F8D910C8}"/>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39" name="Text Placeholder 57">
            <a:extLst>
              <a:ext uri="{FF2B5EF4-FFF2-40B4-BE49-F238E27FC236}">
                <a16:creationId xmlns:a16="http://schemas.microsoft.com/office/drawing/2014/main" id="{640BAF57-E1E0-494F-B8A7-37141299B053}"/>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8370208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ext w List Spring Green">
    <p:bg>
      <p:bgPr>
        <a:solidFill>
          <a:schemeClr val="accent3"/>
        </a:solidFill>
        <a:effectLst/>
      </p:bgPr>
    </p:bg>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4D48C5E5-34ED-B246-8FE3-9A0EB5DFCD4F}"/>
              </a:ext>
            </a:extLst>
          </p:cNvPr>
          <p:cNvSpPr>
            <a:spLocks noGrp="1"/>
          </p:cNvSpPr>
          <p:nvPr>
            <p:ph type="body" sz="quarter" idx="16" hasCustomPrompt="1"/>
          </p:nvPr>
        </p:nvSpPr>
        <p:spPr>
          <a:xfrm>
            <a:off x="228600" y="1324207"/>
            <a:ext cx="5409901" cy="1983905"/>
          </a:xfrm>
          <a:prstGeom prst="rect">
            <a:avLst/>
          </a:prstGeom>
        </p:spPr>
        <p:txBody>
          <a:bodyPr lIns="0" tIns="0" rIns="0" bIns="0">
            <a:noAutofit/>
          </a:bodyPr>
          <a:lstStyle>
            <a:lvl1pPr marL="0" indent="0">
              <a:lnSpc>
                <a:spcPct val="100000"/>
              </a:lnSpc>
              <a:buNone/>
              <a:defRPr sz="3200" b="0" i="0">
                <a:solidFill>
                  <a:srgbClr val="042315"/>
                </a:solidFill>
                <a:latin typeface="Arial" panose="020B0604020202020204" pitchFamily="34" charset="0"/>
              </a:defRPr>
            </a:lvl1pPr>
          </a:lstStyle>
          <a:p>
            <a:pPr lvl="0"/>
            <a:r>
              <a:rPr lang="en-US" dirty="0"/>
              <a:t>Add body text here–Lorem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endParaRPr lang="en-US" dirty="0"/>
          </a:p>
        </p:txBody>
      </p:sp>
      <p:pic>
        <p:nvPicPr>
          <p:cNvPr id="13" name="Picture 12">
            <a:extLst>
              <a:ext uri="{FF2B5EF4-FFF2-40B4-BE49-F238E27FC236}">
                <a16:creationId xmlns:a16="http://schemas.microsoft.com/office/drawing/2014/main" id="{901262A7-8C01-3247-86F3-20AFC51BA18D}"/>
              </a:ext>
            </a:extLst>
          </p:cNvPr>
          <p:cNvPicPr>
            <a:picLocks noChangeAspect="1"/>
          </p:cNvPicPr>
          <p:nvPr userDrawn="1"/>
        </p:nvPicPr>
        <p:blipFill>
          <a:blip r:embed="rId2"/>
          <a:stretch>
            <a:fillRect/>
          </a:stretch>
        </p:blipFill>
        <p:spPr>
          <a:xfrm>
            <a:off x="232561" y="6343601"/>
            <a:ext cx="730343" cy="232381"/>
          </a:xfrm>
          <a:prstGeom prst="rect">
            <a:avLst/>
          </a:prstGeom>
        </p:spPr>
      </p:pic>
      <p:sp>
        <p:nvSpPr>
          <p:cNvPr id="12" name="Slide Number Placeholder 5">
            <a:extLst>
              <a:ext uri="{FF2B5EF4-FFF2-40B4-BE49-F238E27FC236}">
                <a16:creationId xmlns:a16="http://schemas.microsoft.com/office/drawing/2014/main" id="{93EEF68C-1B1A-8646-8CCC-05086C10767F}"/>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6" name="Text Placeholder 2">
            <a:extLst>
              <a:ext uri="{FF2B5EF4-FFF2-40B4-BE49-F238E27FC236}">
                <a16:creationId xmlns:a16="http://schemas.microsoft.com/office/drawing/2014/main" id="{2BD0F517-AEAE-094F-9FEF-07077F569232}"/>
              </a:ext>
            </a:extLst>
          </p:cNvPr>
          <p:cNvSpPr>
            <a:spLocks noGrp="1"/>
          </p:cNvSpPr>
          <p:nvPr>
            <p:ph type="body" sz="quarter" idx="35" hasCustomPrompt="1"/>
          </p:nvPr>
        </p:nvSpPr>
        <p:spPr>
          <a:xfrm>
            <a:off x="233993" y="3615487"/>
            <a:ext cx="5404508" cy="2404313"/>
          </a:xfrm>
        </p:spPr>
        <p:txBody>
          <a:bodyPr/>
          <a:lstStyle>
            <a:lvl1pPr>
              <a:defRPr sz="1600">
                <a:solidFill>
                  <a:srgbClr val="042315"/>
                </a:solidFill>
              </a:defRPr>
            </a:lvl1pPr>
            <a:lvl2pPr>
              <a:defRPr sz="1600">
                <a:solidFill>
                  <a:srgbClr val="042315"/>
                </a:solidFill>
              </a:defRPr>
            </a:lvl2pPr>
            <a:lvl3pPr marL="742950" indent="-228600">
              <a:buFont typeface="Courier New" panose="02070309020205020404" pitchFamily="49" charset="0"/>
              <a:buChar char="o"/>
              <a:tabLst/>
              <a:defRPr sz="1600">
                <a:solidFill>
                  <a:srgbClr val="042315"/>
                </a:solidFill>
              </a:defRPr>
            </a:lvl3pPr>
            <a:lvl4pPr>
              <a:defRPr sz="1600">
                <a:solidFill>
                  <a:srgbClr val="042315"/>
                </a:solidFill>
              </a:defRPr>
            </a:lvl4pPr>
            <a:lvl5pPr>
              <a:defRPr sz="1600">
                <a:solidFill>
                  <a:srgbClr val="042315"/>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D0ACF886-98AD-4245-937C-FEA570CFF1E9}"/>
              </a:ext>
            </a:extLst>
          </p:cNvPr>
          <p:cNvSpPr>
            <a:spLocks noGrp="1"/>
          </p:cNvSpPr>
          <p:nvPr>
            <p:ph type="title" hasCustomPrompt="1"/>
          </p:nvPr>
        </p:nvSpPr>
        <p:spPr>
          <a:xfrm>
            <a:off x="228599" y="266131"/>
            <a:ext cx="7391401" cy="281078"/>
          </a:xfrm>
        </p:spPr>
        <p:txBody>
          <a:bodyPr>
            <a:noAutofit/>
          </a:bodyPr>
          <a:lstStyle>
            <a:lvl1pPr>
              <a:lnSpc>
                <a:spcPct val="100000"/>
              </a:lnSpc>
              <a:defRPr sz="2400" b="0" i="0">
                <a:solidFill>
                  <a:schemeClr val="tx2"/>
                </a:solidFill>
                <a:latin typeface="Arial" panose="020B0604020202020204" pitchFamily="34" charset="0"/>
              </a:defRPr>
            </a:lvl1pPr>
          </a:lstStyle>
          <a:p>
            <a:r>
              <a:rPr lang="en-US" dirty="0"/>
              <a:t>Add heading here</a:t>
            </a:r>
          </a:p>
        </p:txBody>
      </p:sp>
      <p:sp>
        <p:nvSpPr>
          <p:cNvPr id="10" name="Text Placeholder 57">
            <a:extLst>
              <a:ext uri="{FF2B5EF4-FFF2-40B4-BE49-F238E27FC236}">
                <a16:creationId xmlns:a16="http://schemas.microsoft.com/office/drawing/2014/main" id="{4511290B-DF02-0340-9B1F-02448F743866}"/>
              </a:ext>
            </a:extLst>
          </p:cNvPr>
          <p:cNvSpPr>
            <a:spLocks noGrp="1"/>
          </p:cNvSpPr>
          <p:nvPr>
            <p:ph type="body" sz="quarter" idx="27" hasCustomPrompt="1"/>
          </p:nvPr>
        </p:nvSpPr>
        <p:spPr>
          <a:xfrm>
            <a:off x="228599" y="705999"/>
            <a:ext cx="7391801"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chemeClr val="tx2"/>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978247899"/>
      </p:ext>
    </p:extLst>
  </p:cSld>
  <p:clrMapOvr>
    <a:masterClrMapping/>
  </p:clrMapOvr>
  <p:extLst>
    <p:ext uri="{DCECCB84-F9BA-43D5-87BE-67443E8EF086}">
      <p15:sldGuideLst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Large Text Two Columns">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FC470976-FFAD-FF4D-88C0-372D1E35504C}"/>
              </a:ext>
            </a:extLst>
          </p:cNvPr>
          <p:cNvCxnSpPr>
            <a:cxnSpLocks/>
          </p:cNvCxnSpPr>
          <p:nvPr userDrawn="1"/>
        </p:nvCxnSpPr>
        <p:spPr>
          <a:xfrm>
            <a:off x="6096000" y="1506526"/>
            <a:ext cx="4563627" cy="0"/>
          </a:xfrm>
          <a:prstGeom prst="line">
            <a:avLst/>
          </a:prstGeom>
          <a:ln>
            <a:solidFill>
              <a:schemeClr val="accent1"/>
            </a:solidFill>
          </a:ln>
        </p:spPr>
        <p:style>
          <a:lnRef idx="1">
            <a:schemeClr val="accent3"/>
          </a:lnRef>
          <a:fillRef idx="0">
            <a:schemeClr val="accent3"/>
          </a:fillRef>
          <a:effectRef idx="0">
            <a:schemeClr val="accent3"/>
          </a:effectRef>
          <a:fontRef idx="minor">
            <a:schemeClr val="tx1"/>
          </a:fontRef>
        </p:style>
      </p:cxnSp>
      <p:sp>
        <p:nvSpPr>
          <p:cNvPr id="20" name="Text Placeholder 4">
            <a:extLst>
              <a:ext uri="{FF2B5EF4-FFF2-40B4-BE49-F238E27FC236}">
                <a16:creationId xmlns:a16="http://schemas.microsoft.com/office/drawing/2014/main" id="{516F41D2-B2DC-6149-9C04-C0436A0B5999}"/>
              </a:ext>
            </a:extLst>
          </p:cNvPr>
          <p:cNvSpPr>
            <a:spLocks noGrp="1"/>
          </p:cNvSpPr>
          <p:nvPr>
            <p:ph type="body" sz="quarter" idx="16" hasCustomPrompt="1"/>
          </p:nvPr>
        </p:nvSpPr>
        <p:spPr>
          <a:xfrm>
            <a:off x="228600" y="1613170"/>
            <a:ext cx="5410200" cy="3526486"/>
          </a:xfrm>
          <a:prstGeom prst="rect">
            <a:avLst/>
          </a:prstGeom>
        </p:spPr>
        <p:txBody>
          <a:bodyPr lIns="0" tIns="0" rIns="0" bIns="0">
            <a:noAutofit/>
          </a:bodyPr>
          <a:lstStyle>
            <a:lvl1pPr marL="0" indent="0">
              <a:buNone/>
              <a:defRPr sz="3200" b="0" i="0">
                <a:solidFill>
                  <a:srgbClr val="FF462D"/>
                </a:solidFill>
                <a:latin typeface="Arial" panose="020B0604020202020204" pitchFamily="34" charset="0"/>
              </a:defRPr>
            </a:lvl1pPr>
          </a:lstStyle>
          <a:p>
            <a:pPr lvl="0"/>
            <a:r>
              <a:rPr lang="en-US" dirty="0"/>
              <a:t>Add body text here–Lorem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endParaRPr lang="en-US" dirty="0"/>
          </a:p>
        </p:txBody>
      </p:sp>
      <p:pic>
        <p:nvPicPr>
          <p:cNvPr id="13" name="Picture 12" descr="Logo&#10;&#10;Description automatically generated">
            <a:extLst>
              <a:ext uri="{FF2B5EF4-FFF2-40B4-BE49-F238E27FC236}">
                <a16:creationId xmlns:a16="http://schemas.microsoft.com/office/drawing/2014/main" id="{288FBC1C-9839-D947-98D7-456B67256613}"/>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0" name="Slide Number Placeholder 5">
            <a:extLst>
              <a:ext uri="{FF2B5EF4-FFF2-40B4-BE49-F238E27FC236}">
                <a16:creationId xmlns:a16="http://schemas.microsoft.com/office/drawing/2014/main" id="{50AAAA15-AAFD-3441-81B3-29C7FC7F81C9}"/>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5" name="Text Placeholder 2">
            <a:extLst>
              <a:ext uri="{FF2B5EF4-FFF2-40B4-BE49-F238E27FC236}">
                <a16:creationId xmlns:a16="http://schemas.microsoft.com/office/drawing/2014/main" id="{D0323FFB-0571-EE48-AB6D-FD97A544B1C5}"/>
              </a:ext>
            </a:extLst>
          </p:cNvPr>
          <p:cNvSpPr>
            <a:spLocks noGrp="1"/>
          </p:cNvSpPr>
          <p:nvPr>
            <p:ph type="body" sz="quarter" idx="30" hasCustomPrompt="1"/>
          </p:nvPr>
        </p:nvSpPr>
        <p:spPr>
          <a:xfrm>
            <a:off x="6096000" y="1669147"/>
            <a:ext cx="5867400" cy="3498002"/>
          </a:xfrm>
        </p:spPr>
        <p:txBody>
          <a:bodyPr/>
          <a:lstStyle>
            <a:lvl1pPr>
              <a:defRPr sz="1600">
                <a:solidFill>
                  <a:srgbClr val="3D3C3C"/>
                </a:solidFill>
              </a:defRPr>
            </a:lvl1pPr>
            <a:lvl2pPr>
              <a:defRPr sz="1600">
                <a:solidFill>
                  <a:srgbClr val="3D3C3C"/>
                </a:solidFill>
              </a:defRPr>
            </a:lvl2pPr>
            <a:lvl3pPr marL="742950" indent="-228600">
              <a:buFont typeface="Courier New" panose="02070309020205020404" pitchFamily="49" charset="0"/>
              <a:buChar char="o"/>
              <a:tabLst/>
              <a:defRPr sz="1600">
                <a:solidFill>
                  <a:srgbClr val="3D3C3C"/>
                </a:solidFill>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a:extLst>
              <a:ext uri="{FF2B5EF4-FFF2-40B4-BE49-F238E27FC236}">
                <a16:creationId xmlns:a16="http://schemas.microsoft.com/office/drawing/2014/main" id="{62313A50-3D30-EC49-866A-3F604416F0B6}"/>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2" name="Text Placeholder 57">
            <a:extLst>
              <a:ext uri="{FF2B5EF4-FFF2-40B4-BE49-F238E27FC236}">
                <a16:creationId xmlns:a16="http://schemas.microsoft.com/office/drawing/2014/main" id="{1D402FAC-4379-F948-82C0-6A68C8435422}"/>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010839228"/>
      </p:ext>
    </p:extLst>
  </p:cSld>
  <p:clrMapOvr>
    <a:masterClrMapping/>
  </p:clrMapOvr>
  <p:extLst>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ontent w 3 Images">
    <p:bg>
      <p:bgPr>
        <a:solidFill>
          <a:schemeClr val="bg1"/>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9BF4555-FDB8-1741-8569-DDC432C60ECC}"/>
              </a:ext>
            </a:extLst>
          </p:cNvPr>
          <p:cNvSpPr>
            <a:spLocks noGrp="1"/>
          </p:cNvSpPr>
          <p:nvPr>
            <p:ph type="pic" sz="quarter" idx="40" hasCustomPrompt="1"/>
          </p:nvPr>
        </p:nvSpPr>
        <p:spPr>
          <a:xfrm>
            <a:off x="228600" y="342900"/>
            <a:ext cx="5638800" cy="3390901"/>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44" name="Text Placeholder 4">
            <a:extLst>
              <a:ext uri="{FF2B5EF4-FFF2-40B4-BE49-F238E27FC236}">
                <a16:creationId xmlns:a16="http://schemas.microsoft.com/office/drawing/2014/main" id="{B809A16B-1C7C-2047-87C8-57441110C29F}"/>
              </a:ext>
            </a:extLst>
          </p:cNvPr>
          <p:cNvSpPr>
            <a:spLocks noGrp="1"/>
          </p:cNvSpPr>
          <p:nvPr>
            <p:ph type="body" sz="quarter" idx="16" hasCustomPrompt="1"/>
          </p:nvPr>
        </p:nvSpPr>
        <p:spPr>
          <a:xfrm>
            <a:off x="228600" y="4053269"/>
            <a:ext cx="5638800" cy="1382998"/>
          </a:xfrm>
          <a:prstGeom prst="rect">
            <a:avLst/>
          </a:prstGeom>
        </p:spPr>
        <p:txBody>
          <a:bodyPr lIns="0" tIns="0" rIns="0" bIns="0">
            <a:noAutofit/>
          </a:bodyPr>
          <a:lstStyle>
            <a:lvl1pPr marL="0" indent="0">
              <a:buNone/>
              <a:defRPr sz="3200" b="0" i="0">
                <a:solidFill>
                  <a:schemeClr val="accent1"/>
                </a:solidFill>
                <a:latin typeface="Arial" panose="020B0604020202020204" pitchFamily="34" charset="0"/>
              </a:defRPr>
            </a:lvl1pPr>
          </a:lstStyle>
          <a:p>
            <a:pPr lvl="0"/>
            <a:r>
              <a:rPr lang="en-US" dirty="0"/>
              <a:t>Add body text here–Lorem ipsum dolor.</a:t>
            </a:r>
          </a:p>
        </p:txBody>
      </p:sp>
      <p:sp>
        <p:nvSpPr>
          <p:cNvPr id="11" name="Picture Placeholder 3">
            <a:extLst>
              <a:ext uri="{FF2B5EF4-FFF2-40B4-BE49-F238E27FC236}">
                <a16:creationId xmlns:a16="http://schemas.microsoft.com/office/drawing/2014/main" id="{96910279-9442-8E4A-A6CD-DB04454EB188}"/>
              </a:ext>
            </a:extLst>
          </p:cNvPr>
          <p:cNvSpPr>
            <a:spLocks noGrp="1"/>
          </p:cNvSpPr>
          <p:nvPr>
            <p:ph type="pic" sz="quarter" idx="41" hasCustomPrompt="1"/>
          </p:nvPr>
        </p:nvSpPr>
        <p:spPr>
          <a:xfrm>
            <a:off x="6324600" y="342900"/>
            <a:ext cx="2590800" cy="3390901"/>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pic>
        <p:nvPicPr>
          <p:cNvPr id="8" name="Picture 7" descr="Logo&#10;&#10;Description automatically generated">
            <a:extLst>
              <a:ext uri="{FF2B5EF4-FFF2-40B4-BE49-F238E27FC236}">
                <a16:creationId xmlns:a16="http://schemas.microsoft.com/office/drawing/2014/main" id="{B16D5EF2-90FE-0743-9161-0A6E956C8C4C}"/>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9" name="Slide Number Placeholder 5">
            <a:extLst>
              <a:ext uri="{FF2B5EF4-FFF2-40B4-BE49-F238E27FC236}">
                <a16:creationId xmlns:a16="http://schemas.microsoft.com/office/drawing/2014/main" id="{EF60A5AE-250D-4E49-B021-1C521BCDC50C}"/>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3" name="Picture Placeholder 3">
            <a:extLst>
              <a:ext uri="{FF2B5EF4-FFF2-40B4-BE49-F238E27FC236}">
                <a16:creationId xmlns:a16="http://schemas.microsoft.com/office/drawing/2014/main" id="{5B66687D-5BC4-3E4E-A68A-2BDE83E23A85}"/>
              </a:ext>
            </a:extLst>
          </p:cNvPr>
          <p:cNvSpPr>
            <a:spLocks noGrp="1"/>
          </p:cNvSpPr>
          <p:nvPr>
            <p:ph type="pic" sz="quarter" idx="43" hasCustomPrompt="1"/>
          </p:nvPr>
        </p:nvSpPr>
        <p:spPr>
          <a:xfrm>
            <a:off x="9367205" y="342900"/>
            <a:ext cx="2590800" cy="3390901"/>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14" name="Text Placeholder 2">
            <a:extLst>
              <a:ext uri="{FF2B5EF4-FFF2-40B4-BE49-F238E27FC236}">
                <a16:creationId xmlns:a16="http://schemas.microsoft.com/office/drawing/2014/main" id="{B8521467-5A4D-DC4C-8410-4F4BA6EC8F21}"/>
              </a:ext>
            </a:extLst>
          </p:cNvPr>
          <p:cNvSpPr>
            <a:spLocks noGrp="1"/>
          </p:cNvSpPr>
          <p:nvPr>
            <p:ph type="body" sz="quarter" idx="47" hasCustomPrompt="1"/>
          </p:nvPr>
        </p:nvSpPr>
        <p:spPr>
          <a:xfrm>
            <a:off x="6329995" y="4116347"/>
            <a:ext cx="2590800" cy="1386505"/>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2">
            <a:extLst>
              <a:ext uri="{FF2B5EF4-FFF2-40B4-BE49-F238E27FC236}">
                <a16:creationId xmlns:a16="http://schemas.microsoft.com/office/drawing/2014/main" id="{8BCD9262-AFB5-7745-9C49-6EED75D3C688}"/>
              </a:ext>
            </a:extLst>
          </p:cNvPr>
          <p:cNvSpPr>
            <a:spLocks noGrp="1"/>
          </p:cNvSpPr>
          <p:nvPr>
            <p:ph type="body" sz="quarter" idx="48" hasCustomPrompt="1"/>
          </p:nvPr>
        </p:nvSpPr>
        <p:spPr>
          <a:xfrm>
            <a:off x="9380692" y="4116347"/>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8828285"/>
      </p:ext>
    </p:extLst>
  </p:cSld>
  <p:clrMapOvr>
    <a:masterClrMapping/>
  </p:clrMapOvr>
  <p:extLst>
    <p:ext uri="{DCECCB84-F9BA-43D5-87BE-67443E8EF086}">
      <p15:sldGuideLst xmlns:p15="http://schemas.microsoft.com/office/powerpoint/2012/main"/>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Right Image">
    <p:spTree>
      <p:nvGrpSpPr>
        <p:cNvPr id="1" name=""/>
        <p:cNvGrpSpPr/>
        <p:nvPr/>
      </p:nvGrpSpPr>
      <p:grpSpPr>
        <a:xfrm>
          <a:off x="0" y="0"/>
          <a:ext cx="0" cy="0"/>
          <a:chOff x="0" y="0"/>
          <a:chExt cx="0" cy="0"/>
        </a:xfrm>
      </p:grpSpPr>
      <p:sp>
        <p:nvSpPr>
          <p:cNvPr id="15" name="Picture Placeholder 5">
            <a:extLst>
              <a:ext uri="{FF2B5EF4-FFF2-40B4-BE49-F238E27FC236}">
                <a16:creationId xmlns:a16="http://schemas.microsoft.com/office/drawing/2014/main" id="{A4E6BBF2-7781-E343-B49D-D33BA3D3968C}"/>
              </a:ext>
            </a:extLst>
          </p:cNvPr>
          <p:cNvSpPr>
            <a:spLocks noGrp="1"/>
          </p:cNvSpPr>
          <p:nvPr>
            <p:ph type="pic" sz="quarter" idx="28" hasCustomPrompt="1"/>
          </p:nvPr>
        </p:nvSpPr>
        <p:spPr>
          <a:xfrm>
            <a:off x="6096000" y="0"/>
            <a:ext cx="6098650" cy="68580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pic>
        <p:nvPicPr>
          <p:cNvPr id="10" name="Picture 9" descr="Logo&#10;&#10;Description automatically generated">
            <a:extLst>
              <a:ext uri="{FF2B5EF4-FFF2-40B4-BE49-F238E27FC236}">
                <a16:creationId xmlns:a16="http://schemas.microsoft.com/office/drawing/2014/main" id="{EA063F93-84B2-BE43-8D77-3C0BB979F6F2}"/>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1" name="Slide Number Placeholder 5">
            <a:extLst>
              <a:ext uri="{FF2B5EF4-FFF2-40B4-BE49-F238E27FC236}">
                <a16:creationId xmlns:a16="http://schemas.microsoft.com/office/drawing/2014/main" id="{9A3519CA-86F6-E148-960A-96BA7CBB5652}"/>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9" name="Text Placeholder 2">
            <a:extLst>
              <a:ext uri="{FF2B5EF4-FFF2-40B4-BE49-F238E27FC236}">
                <a16:creationId xmlns:a16="http://schemas.microsoft.com/office/drawing/2014/main" id="{E77FBE84-FF3D-CA4E-A263-492C77082FEF}"/>
              </a:ext>
            </a:extLst>
          </p:cNvPr>
          <p:cNvSpPr>
            <a:spLocks noGrp="1"/>
          </p:cNvSpPr>
          <p:nvPr>
            <p:ph type="body" sz="quarter" idx="30" hasCustomPrompt="1"/>
          </p:nvPr>
        </p:nvSpPr>
        <p:spPr>
          <a:xfrm>
            <a:off x="228600" y="1522864"/>
            <a:ext cx="5638800" cy="3658735"/>
          </a:xfrm>
        </p:spPr>
        <p:txBody>
          <a:bodyPr/>
          <a:lstStyle>
            <a:lvl1pPr>
              <a:defRPr sz="1600">
                <a:solidFill>
                  <a:srgbClr val="3D3C3C"/>
                </a:solidFill>
              </a:defRPr>
            </a:lvl1pPr>
            <a:lvl2pPr>
              <a:defRPr sz="1600">
                <a:solidFill>
                  <a:srgbClr val="3D3C3C"/>
                </a:solidFill>
              </a:defRPr>
            </a:lvl2pPr>
            <a:lvl3pPr marL="754063" indent="-239713">
              <a:buFont typeface="Courier New" panose="02070309020205020404" pitchFamily="49" charset="0"/>
              <a:buChar char="o"/>
              <a:tabLst/>
              <a:defRPr sz="1600">
                <a:solidFill>
                  <a:srgbClr val="3D3C3C"/>
                </a:solidFill>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D1215A9C-540A-9542-877D-00A32F3148C8}"/>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9" name="Text Placeholder 57">
            <a:extLst>
              <a:ext uri="{FF2B5EF4-FFF2-40B4-BE49-F238E27FC236}">
                <a16:creationId xmlns:a16="http://schemas.microsoft.com/office/drawing/2014/main" id="{4C9EE3F8-6B14-9C45-BCB8-0F637D1DA2CD}"/>
              </a:ext>
            </a:extLst>
          </p:cNvPr>
          <p:cNvSpPr>
            <a:spLocks noGrp="1"/>
          </p:cNvSpPr>
          <p:nvPr>
            <p:ph type="body" sz="quarter" idx="27"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45823577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Right Column w Image">
    <p:spTree>
      <p:nvGrpSpPr>
        <p:cNvPr id="1" name=""/>
        <p:cNvGrpSpPr/>
        <p:nvPr/>
      </p:nvGrpSpPr>
      <p:grpSpPr>
        <a:xfrm>
          <a:off x="0" y="0"/>
          <a:ext cx="0" cy="0"/>
          <a:chOff x="0" y="0"/>
          <a:chExt cx="0" cy="0"/>
        </a:xfrm>
      </p:grpSpPr>
      <p:sp>
        <p:nvSpPr>
          <p:cNvPr id="15" name="Picture Placeholder 5">
            <a:extLst>
              <a:ext uri="{FF2B5EF4-FFF2-40B4-BE49-F238E27FC236}">
                <a16:creationId xmlns:a16="http://schemas.microsoft.com/office/drawing/2014/main" id="{A4E6BBF2-7781-E343-B49D-D33BA3D3968C}"/>
              </a:ext>
            </a:extLst>
          </p:cNvPr>
          <p:cNvSpPr>
            <a:spLocks noGrp="1"/>
          </p:cNvSpPr>
          <p:nvPr>
            <p:ph type="pic" sz="quarter" idx="28" hasCustomPrompt="1"/>
          </p:nvPr>
        </p:nvSpPr>
        <p:spPr>
          <a:xfrm>
            <a:off x="6096000" y="0"/>
            <a:ext cx="6098650" cy="68580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pic>
        <p:nvPicPr>
          <p:cNvPr id="10" name="Picture 9" descr="Logo&#10;&#10;Description automatically generated">
            <a:extLst>
              <a:ext uri="{FF2B5EF4-FFF2-40B4-BE49-F238E27FC236}">
                <a16:creationId xmlns:a16="http://schemas.microsoft.com/office/drawing/2014/main" id="{EA063F93-84B2-BE43-8D77-3C0BB979F6F2}"/>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1" name="Slide Number Placeholder 5">
            <a:extLst>
              <a:ext uri="{FF2B5EF4-FFF2-40B4-BE49-F238E27FC236}">
                <a16:creationId xmlns:a16="http://schemas.microsoft.com/office/drawing/2014/main" id="{9A3519CA-86F6-E148-960A-96BA7CBB5652}"/>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9" name="Text Placeholder 2">
            <a:extLst>
              <a:ext uri="{FF2B5EF4-FFF2-40B4-BE49-F238E27FC236}">
                <a16:creationId xmlns:a16="http://schemas.microsoft.com/office/drawing/2014/main" id="{E77FBE84-FF3D-CA4E-A263-492C77082FEF}"/>
              </a:ext>
            </a:extLst>
          </p:cNvPr>
          <p:cNvSpPr>
            <a:spLocks noGrp="1"/>
          </p:cNvSpPr>
          <p:nvPr>
            <p:ph type="body" sz="quarter" idx="30" hasCustomPrompt="1"/>
          </p:nvPr>
        </p:nvSpPr>
        <p:spPr>
          <a:xfrm>
            <a:off x="228600" y="1522864"/>
            <a:ext cx="2590800" cy="3658735"/>
          </a:xfrm>
        </p:spPr>
        <p:txBody>
          <a:bodyPr/>
          <a:lstStyle>
            <a:lvl1pPr>
              <a:defRPr sz="1600">
                <a:solidFill>
                  <a:srgbClr val="3D3C3C"/>
                </a:solidFill>
              </a:defRPr>
            </a:lvl1pPr>
            <a:lvl2pPr>
              <a:defRPr sz="1600">
                <a:solidFill>
                  <a:srgbClr val="3D3C3C"/>
                </a:solidFill>
              </a:defRPr>
            </a:lvl2pPr>
            <a:lvl3pPr marL="754063" indent="-239713">
              <a:buFont typeface="Courier New" panose="02070309020205020404" pitchFamily="49" charset="0"/>
              <a:buChar char="o"/>
              <a:tabLst/>
              <a:defRPr sz="1600">
                <a:solidFill>
                  <a:srgbClr val="3D3C3C"/>
                </a:solidFill>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a:extLst>
              <a:ext uri="{FF2B5EF4-FFF2-40B4-BE49-F238E27FC236}">
                <a16:creationId xmlns:a16="http://schemas.microsoft.com/office/drawing/2014/main" id="{65B3D50F-8A60-FE4D-B79F-87494D7256E3}"/>
              </a:ext>
            </a:extLst>
          </p:cNvPr>
          <p:cNvSpPr>
            <a:spLocks noGrp="1"/>
          </p:cNvSpPr>
          <p:nvPr>
            <p:ph type="body" sz="quarter" idx="41" hasCustomPrompt="1"/>
          </p:nvPr>
        </p:nvSpPr>
        <p:spPr>
          <a:xfrm>
            <a:off x="3276600" y="1522864"/>
            <a:ext cx="2590800" cy="3658735"/>
          </a:xfrm>
        </p:spPr>
        <p:txBody>
          <a:bodyPr/>
          <a:lstStyle>
            <a:lvl1pPr>
              <a:defRPr sz="1600">
                <a:solidFill>
                  <a:srgbClr val="3D3C3C"/>
                </a:solidFill>
              </a:defRPr>
            </a:lvl1pPr>
            <a:lvl2pPr>
              <a:defRPr sz="1600">
                <a:solidFill>
                  <a:srgbClr val="3D3C3C"/>
                </a:solidFill>
              </a:defRPr>
            </a:lvl2pPr>
            <a:lvl3pPr marL="754063" indent="-239713">
              <a:buFont typeface="Courier New" panose="02070309020205020404" pitchFamily="49" charset="0"/>
              <a:buChar char="o"/>
              <a:tabLst/>
              <a:defRPr sz="1600">
                <a:solidFill>
                  <a:srgbClr val="3D3C3C"/>
                </a:solidFill>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a:extLst>
              <a:ext uri="{FF2B5EF4-FFF2-40B4-BE49-F238E27FC236}">
                <a16:creationId xmlns:a16="http://schemas.microsoft.com/office/drawing/2014/main" id="{DA9E0B56-4594-9741-ADB4-F94B89CCB724}"/>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2" name="Text Placeholder 57">
            <a:extLst>
              <a:ext uri="{FF2B5EF4-FFF2-40B4-BE49-F238E27FC236}">
                <a16:creationId xmlns:a16="http://schemas.microsoft.com/office/drawing/2014/main" id="{84ABC232-C488-E144-82B5-E9EE2BE7050F}"/>
              </a:ext>
            </a:extLst>
          </p:cNvPr>
          <p:cNvSpPr>
            <a:spLocks noGrp="1"/>
          </p:cNvSpPr>
          <p:nvPr>
            <p:ph type="body" sz="quarter" idx="27"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422527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ort Title 5">
    <p:bg>
      <p:bgPr>
        <a:solidFill>
          <a:schemeClr val="accent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1A4964-738C-AD42-9CB9-A65FDF17C7C3}"/>
              </a:ext>
            </a:extLst>
          </p:cNvPr>
          <p:cNvPicPr>
            <a:picLocks noChangeAspect="1"/>
          </p:cNvPicPr>
          <p:nvPr userDrawn="1"/>
        </p:nvPicPr>
        <p:blipFill rotWithShape="1">
          <a:blip r:embed="rId2"/>
          <a:srcRect r="52528"/>
          <a:stretch/>
        </p:blipFill>
        <p:spPr>
          <a:xfrm>
            <a:off x="6240464" y="0"/>
            <a:ext cx="5951536" cy="6858000"/>
          </a:xfrm>
          <a:prstGeom prst="rect">
            <a:avLst/>
          </a:prstGeom>
        </p:spPr>
      </p:pic>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23520" y="1586011"/>
            <a:ext cx="5638313" cy="2552699"/>
          </a:xfrm>
          <a:prstGeom prst="rect">
            <a:avLst/>
          </a:prstGeom>
        </p:spPr>
        <p:txBody>
          <a:bodyPr lIns="0" tIns="0" rIns="0" bIns="0" anchor="t">
            <a:noAutofit/>
          </a:bodyPr>
          <a:lstStyle>
            <a:lvl1pPr marL="0" indent="0">
              <a:lnSpc>
                <a:spcPts val="8200"/>
              </a:lnSpc>
              <a:buNone/>
              <a:defRPr sz="7400" b="0" i="0">
                <a:solidFill>
                  <a:srgbClr val="FF462D"/>
                </a:solidFill>
                <a:latin typeface="Arial" panose="020B0604020202020204" pitchFamily="34" charset="0"/>
              </a:defRPr>
            </a:lvl1pPr>
          </a:lstStyle>
          <a:p>
            <a:pPr lvl="0"/>
            <a:r>
              <a:rPr lang="en-US" dirty="0"/>
              <a:t>Title goes here</a:t>
            </a:r>
          </a:p>
        </p:txBody>
      </p:sp>
      <p:sp>
        <p:nvSpPr>
          <p:cNvPr id="11" name="Text Placeholder 3">
            <a:extLst>
              <a:ext uri="{FF2B5EF4-FFF2-40B4-BE49-F238E27FC236}">
                <a16:creationId xmlns:a16="http://schemas.microsoft.com/office/drawing/2014/main" id="{BC974797-F8F6-2E47-988B-FF5AFC751F8D}"/>
              </a:ext>
            </a:extLst>
          </p:cNvPr>
          <p:cNvSpPr>
            <a:spLocks noGrp="1"/>
          </p:cNvSpPr>
          <p:nvPr>
            <p:ph type="body" sz="quarter" idx="13" hasCustomPrompt="1"/>
          </p:nvPr>
        </p:nvSpPr>
        <p:spPr>
          <a:xfrm>
            <a:off x="233680" y="6361668"/>
            <a:ext cx="2585720" cy="194579"/>
          </a:xfrm>
          <a:prstGeom prst="rect">
            <a:avLst/>
          </a:prstGeom>
        </p:spPr>
        <p:txBody>
          <a:bodyPr lIns="0" tIns="0" rIns="0" bIns="0">
            <a:noAutofit/>
          </a:bodyPr>
          <a:lstStyle>
            <a:lvl1pPr marL="0" indent="0">
              <a:buNone/>
              <a:defRPr sz="1200" b="0" i="0">
                <a:solidFill>
                  <a:srgbClr val="042315"/>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6" name="Picture 5">
            <a:extLst>
              <a:ext uri="{FF2B5EF4-FFF2-40B4-BE49-F238E27FC236}">
                <a16:creationId xmlns:a16="http://schemas.microsoft.com/office/drawing/2014/main" id="{0105D0E3-FB80-A24A-A68A-591D83BA598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30668" y="342900"/>
            <a:ext cx="1381538" cy="439580"/>
          </a:xfrm>
          <a:prstGeom prst="rect">
            <a:avLst/>
          </a:prstGeom>
        </p:spPr>
      </p:pic>
      <p:sp>
        <p:nvSpPr>
          <p:cNvPr id="7" name="Text Placeholder 5">
            <a:extLst>
              <a:ext uri="{FF2B5EF4-FFF2-40B4-BE49-F238E27FC236}">
                <a16:creationId xmlns:a16="http://schemas.microsoft.com/office/drawing/2014/main" id="{AF80A485-3231-0F43-86FC-1F3036CE01BB}"/>
              </a:ext>
            </a:extLst>
          </p:cNvPr>
          <p:cNvSpPr>
            <a:spLocks noGrp="1"/>
          </p:cNvSpPr>
          <p:nvPr>
            <p:ph type="body" sz="quarter" idx="17" hasCustomPrompt="1"/>
          </p:nvPr>
        </p:nvSpPr>
        <p:spPr>
          <a:xfrm>
            <a:off x="234975" y="5151120"/>
            <a:ext cx="5632426" cy="457200"/>
          </a:xfrm>
        </p:spPr>
        <p:txBody>
          <a:bodyPr/>
          <a:lstStyle>
            <a:lvl1pPr marL="0" indent="0">
              <a:buNone/>
              <a:defRPr sz="1200" b="0" i="0">
                <a:solidFill>
                  <a:srgbClr val="042315"/>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Tree>
    <p:extLst>
      <p:ext uri="{BB962C8B-B14F-4D97-AF65-F5344CB8AC3E}">
        <p14:creationId xmlns:p14="http://schemas.microsoft.com/office/powerpoint/2010/main" val="4122610934"/>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ontent w 5/8 Image on Righ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2257A07E-BDA3-564B-83D2-65A079B34E0F}"/>
              </a:ext>
            </a:extLst>
          </p:cNvPr>
          <p:cNvSpPr>
            <a:spLocks noGrp="1"/>
          </p:cNvSpPr>
          <p:nvPr>
            <p:ph type="pic" sz="quarter" idx="28" hasCustomPrompt="1"/>
          </p:nvPr>
        </p:nvSpPr>
        <p:spPr>
          <a:xfrm>
            <a:off x="4572000" y="0"/>
            <a:ext cx="7620001" cy="68580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pic>
        <p:nvPicPr>
          <p:cNvPr id="12" name="Picture 11" descr="Logo&#10;&#10;Description automatically generated">
            <a:extLst>
              <a:ext uri="{FF2B5EF4-FFF2-40B4-BE49-F238E27FC236}">
                <a16:creationId xmlns:a16="http://schemas.microsoft.com/office/drawing/2014/main" id="{C9120F30-EC12-5140-BF58-E40715C19485}"/>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1" name="Slide Number Placeholder 5">
            <a:extLst>
              <a:ext uri="{FF2B5EF4-FFF2-40B4-BE49-F238E27FC236}">
                <a16:creationId xmlns:a16="http://schemas.microsoft.com/office/drawing/2014/main" id="{812B99E8-4214-D34A-9777-9881FE3AAF64}"/>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8" name="Text Placeholder 2">
            <a:extLst>
              <a:ext uri="{FF2B5EF4-FFF2-40B4-BE49-F238E27FC236}">
                <a16:creationId xmlns:a16="http://schemas.microsoft.com/office/drawing/2014/main" id="{6BC99E50-AF54-4A43-BD6F-CE5EA52E5ABA}"/>
              </a:ext>
            </a:extLst>
          </p:cNvPr>
          <p:cNvSpPr>
            <a:spLocks noGrp="1"/>
          </p:cNvSpPr>
          <p:nvPr>
            <p:ph type="body" sz="quarter" idx="30" hasCustomPrompt="1"/>
          </p:nvPr>
        </p:nvSpPr>
        <p:spPr>
          <a:xfrm>
            <a:off x="228600" y="1541187"/>
            <a:ext cx="4169779" cy="4113767"/>
          </a:xfrm>
        </p:spPr>
        <p:txBody>
          <a:bodyPr/>
          <a:lstStyle>
            <a:lvl1pPr>
              <a:defRPr sz="1400">
                <a:solidFill>
                  <a:srgbClr val="3D3C3C"/>
                </a:solidFill>
              </a:defRPr>
            </a:lvl1pPr>
            <a:lvl2pPr>
              <a:defRPr sz="1400">
                <a:solidFill>
                  <a:srgbClr val="3D3C3C"/>
                </a:solidFill>
              </a:defRPr>
            </a:lvl2pPr>
            <a:lvl3pPr marL="754063" indent="-227013">
              <a:buFont typeface="Courier New" panose="02070309020205020404" pitchFamily="49" charset="0"/>
              <a:buChar char="o"/>
              <a:tabLst/>
              <a:defRPr sz="1400">
                <a:solidFill>
                  <a:srgbClr val="3D3C3C"/>
                </a:solidFill>
              </a:defRPr>
            </a:lvl3pPr>
            <a:lvl4pPr>
              <a:defRPr sz="1400">
                <a:solidFill>
                  <a:srgbClr val="3D3C3C"/>
                </a:solidFill>
              </a:defRPr>
            </a:lvl4pPr>
            <a:lvl5pPr>
              <a:defRPr sz="14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847FC4F0-1AED-CB4C-B010-3196964F3743}"/>
              </a:ext>
            </a:extLst>
          </p:cNvPr>
          <p:cNvSpPr>
            <a:spLocks noGrp="1"/>
          </p:cNvSpPr>
          <p:nvPr>
            <p:ph type="title" hasCustomPrompt="1"/>
          </p:nvPr>
        </p:nvSpPr>
        <p:spPr>
          <a:xfrm>
            <a:off x="228599" y="266131"/>
            <a:ext cx="416978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9" name="Text Placeholder 57">
            <a:extLst>
              <a:ext uri="{FF2B5EF4-FFF2-40B4-BE49-F238E27FC236}">
                <a16:creationId xmlns:a16="http://schemas.microsoft.com/office/drawing/2014/main" id="{99FB2B2F-5A2C-5745-BD17-2A6E54DD1ACC}"/>
              </a:ext>
            </a:extLst>
          </p:cNvPr>
          <p:cNvSpPr>
            <a:spLocks noGrp="1"/>
          </p:cNvSpPr>
          <p:nvPr>
            <p:ph type="body" sz="quarter" idx="27" hasCustomPrompt="1"/>
          </p:nvPr>
        </p:nvSpPr>
        <p:spPr>
          <a:xfrm>
            <a:off x="228600" y="705999"/>
            <a:ext cx="4170007"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72201130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Header w 3 column content + image">
    <p:bg>
      <p:bgPr>
        <a:solidFill>
          <a:schemeClr val="bg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3C5F26F-AEEA-3841-81A4-64DE570D963D}"/>
              </a:ext>
            </a:extLst>
          </p:cNvPr>
          <p:cNvSpPr/>
          <p:nvPr userDrawn="1"/>
        </p:nvSpPr>
        <p:spPr>
          <a:xfrm>
            <a:off x="9149394" y="4267200"/>
            <a:ext cx="3042606" cy="2590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sp>
        <p:nvSpPr>
          <p:cNvPr id="3" name="Picture Placeholder 2">
            <a:extLst>
              <a:ext uri="{FF2B5EF4-FFF2-40B4-BE49-F238E27FC236}">
                <a16:creationId xmlns:a16="http://schemas.microsoft.com/office/drawing/2014/main" id="{C7B054A2-1BCE-2E4A-A6D2-31CE0DBB283E}"/>
              </a:ext>
            </a:extLst>
          </p:cNvPr>
          <p:cNvSpPr>
            <a:spLocks noGrp="1"/>
          </p:cNvSpPr>
          <p:nvPr>
            <p:ph type="pic" sz="quarter" idx="42" hasCustomPrompt="1"/>
          </p:nvPr>
        </p:nvSpPr>
        <p:spPr>
          <a:xfrm>
            <a:off x="9149394" y="0"/>
            <a:ext cx="3042606" cy="42672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endParaRPr lang="en-MX"/>
          </a:p>
        </p:txBody>
      </p:sp>
      <p:sp>
        <p:nvSpPr>
          <p:cNvPr id="44" name="Text Placeholder 4">
            <a:extLst>
              <a:ext uri="{FF2B5EF4-FFF2-40B4-BE49-F238E27FC236}">
                <a16:creationId xmlns:a16="http://schemas.microsoft.com/office/drawing/2014/main" id="{B809A16B-1C7C-2047-87C8-57441110C29F}"/>
              </a:ext>
            </a:extLst>
          </p:cNvPr>
          <p:cNvSpPr>
            <a:spLocks noGrp="1"/>
          </p:cNvSpPr>
          <p:nvPr>
            <p:ph type="body" sz="quarter" idx="16" hasCustomPrompt="1"/>
          </p:nvPr>
        </p:nvSpPr>
        <p:spPr>
          <a:xfrm>
            <a:off x="228600" y="242927"/>
            <a:ext cx="8686800" cy="1257995"/>
          </a:xfrm>
          <a:prstGeom prst="rect">
            <a:avLst/>
          </a:prstGeom>
        </p:spPr>
        <p:txBody>
          <a:bodyPr lIns="0" tIns="0" rIns="0" bIns="0">
            <a:noAutofit/>
          </a:bodyPr>
          <a:lstStyle>
            <a:lvl1pPr marL="0" indent="0">
              <a:buNone/>
              <a:defRPr sz="3200" b="0" i="0">
                <a:solidFill>
                  <a:schemeClr val="accent1"/>
                </a:solidFill>
                <a:latin typeface="Arial" panose="020B0604020202020204" pitchFamily="34" charset="0"/>
              </a:defRPr>
            </a:lvl1pPr>
          </a:lstStyle>
          <a:p>
            <a:pPr lvl="0"/>
            <a:r>
              <a:rPr lang="en-US" dirty="0"/>
              <a:t>Add body text here–Lorem ipsum dolor.</a:t>
            </a:r>
          </a:p>
        </p:txBody>
      </p:sp>
      <p:pic>
        <p:nvPicPr>
          <p:cNvPr id="9" name="Picture 8" descr="A picture containing text, clipart&#10;&#10;Description automatically generated">
            <a:extLst>
              <a:ext uri="{FF2B5EF4-FFF2-40B4-BE49-F238E27FC236}">
                <a16:creationId xmlns:a16="http://schemas.microsoft.com/office/drawing/2014/main" id="{0F246527-7CA0-5B4D-86E9-3A271DD75E75}"/>
              </a:ext>
            </a:extLst>
          </p:cNvPr>
          <p:cNvPicPr>
            <a:picLocks noChangeAspect="1"/>
          </p:cNvPicPr>
          <p:nvPr userDrawn="1"/>
        </p:nvPicPr>
        <p:blipFill>
          <a:blip r:embed="rId2"/>
          <a:stretch>
            <a:fillRect/>
          </a:stretch>
        </p:blipFill>
        <p:spPr>
          <a:xfrm>
            <a:off x="232558" y="6343600"/>
            <a:ext cx="730346" cy="232382"/>
          </a:xfrm>
          <a:prstGeom prst="rect">
            <a:avLst/>
          </a:prstGeom>
        </p:spPr>
      </p:pic>
      <p:pic>
        <p:nvPicPr>
          <p:cNvPr id="11" name="Picture 10" descr="Logo&#10;&#10;Description automatically generated">
            <a:extLst>
              <a:ext uri="{FF2B5EF4-FFF2-40B4-BE49-F238E27FC236}">
                <a16:creationId xmlns:a16="http://schemas.microsoft.com/office/drawing/2014/main" id="{AD1A1224-2892-B041-99D4-C5045FE65941}"/>
              </a:ext>
            </a:extLst>
          </p:cNvPr>
          <p:cNvPicPr>
            <a:picLocks noChangeAspect="1"/>
          </p:cNvPicPr>
          <p:nvPr userDrawn="1"/>
        </p:nvPicPr>
        <p:blipFill>
          <a:blip r:embed="rId3"/>
          <a:stretch>
            <a:fillRect/>
          </a:stretch>
        </p:blipFill>
        <p:spPr>
          <a:xfrm>
            <a:off x="232558" y="6343599"/>
            <a:ext cx="730344" cy="232383"/>
          </a:xfrm>
          <a:prstGeom prst="rect">
            <a:avLst/>
          </a:prstGeom>
        </p:spPr>
      </p:pic>
      <p:sp>
        <p:nvSpPr>
          <p:cNvPr id="10" name="Slide Number Placeholder 5">
            <a:extLst>
              <a:ext uri="{FF2B5EF4-FFF2-40B4-BE49-F238E27FC236}">
                <a16:creationId xmlns:a16="http://schemas.microsoft.com/office/drawing/2014/main" id="{131CABF7-D828-314C-A892-4D805CF925C5}"/>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14" name="Text Placeholder 2">
            <a:extLst>
              <a:ext uri="{FF2B5EF4-FFF2-40B4-BE49-F238E27FC236}">
                <a16:creationId xmlns:a16="http://schemas.microsoft.com/office/drawing/2014/main" id="{FFD87D3C-216A-894E-A218-6C4DE93114DB}"/>
              </a:ext>
            </a:extLst>
          </p:cNvPr>
          <p:cNvSpPr>
            <a:spLocks noGrp="1"/>
          </p:cNvSpPr>
          <p:nvPr>
            <p:ph type="body" sz="quarter" idx="30" hasCustomPrompt="1"/>
          </p:nvPr>
        </p:nvSpPr>
        <p:spPr>
          <a:xfrm>
            <a:off x="228601" y="1542993"/>
            <a:ext cx="2590800" cy="3582536"/>
          </a:xfrm>
        </p:spPr>
        <p:txBody>
          <a:bodyPr/>
          <a:lstStyle>
            <a:lvl1pPr>
              <a:defRPr sz="1400">
                <a:solidFill>
                  <a:srgbClr val="3D3C3C"/>
                </a:solidFill>
              </a:defRPr>
            </a:lvl1pPr>
            <a:lvl2pPr>
              <a:defRPr sz="1400">
                <a:solidFill>
                  <a:srgbClr val="3D3C3C"/>
                </a:solidFill>
              </a:defRPr>
            </a:lvl2pPr>
            <a:lvl3pPr marL="690563" indent="-163513">
              <a:buFont typeface="Courier New" panose="02070309020205020404" pitchFamily="49" charset="0"/>
              <a:buChar char="o"/>
              <a:tabLst/>
              <a:defRPr sz="1400">
                <a:solidFill>
                  <a:srgbClr val="3D3C3C"/>
                </a:solidFill>
              </a:defRPr>
            </a:lvl3pPr>
            <a:lvl4pPr>
              <a:defRPr sz="1400">
                <a:solidFill>
                  <a:srgbClr val="3D3C3C"/>
                </a:solidFill>
              </a:defRPr>
            </a:lvl4pPr>
            <a:lvl5pPr>
              <a:defRPr sz="14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2">
            <a:extLst>
              <a:ext uri="{FF2B5EF4-FFF2-40B4-BE49-F238E27FC236}">
                <a16:creationId xmlns:a16="http://schemas.microsoft.com/office/drawing/2014/main" id="{2B6635BF-3AE8-384B-B98F-BB5B2DD4AE84}"/>
              </a:ext>
            </a:extLst>
          </p:cNvPr>
          <p:cNvSpPr>
            <a:spLocks noGrp="1"/>
          </p:cNvSpPr>
          <p:nvPr>
            <p:ph type="body" sz="quarter" idx="43" hasCustomPrompt="1"/>
          </p:nvPr>
        </p:nvSpPr>
        <p:spPr>
          <a:xfrm>
            <a:off x="3284304" y="1542993"/>
            <a:ext cx="2583096" cy="3582536"/>
          </a:xfrm>
        </p:spPr>
        <p:txBody>
          <a:bodyPr/>
          <a:lstStyle>
            <a:lvl1pPr>
              <a:defRPr sz="1400">
                <a:solidFill>
                  <a:srgbClr val="3D3C3C"/>
                </a:solidFill>
              </a:defRPr>
            </a:lvl1pPr>
            <a:lvl2pPr>
              <a:defRPr sz="1400">
                <a:solidFill>
                  <a:srgbClr val="3D3C3C"/>
                </a:solidFill>
              </a:defRPr>
            </a:lvl2pPr>
            <a:lvl3pPr marL="698500" indent="-171450">
              <a:defRPr lang="en-US" sz="14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400">
                <a:solidFill>
                  <a:srgbClr val="3D3C3C"/>
                </a:solidFill>
              </a:defRPr>
            </a:lvl4pPr>
            <a:lvl5pPr>
              <a:defRPr sz="14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6" name="Text Placeholder 2">
            <a:extLst>
              <a:ext uri="{FF2B5EF4-FFF2-40B4-BE49-F238E27FC236}">
                <a16:creationId xmlns:a16="http://schemas.microsoft.com/office/drawing/2014/main" id="{81A47BF4-9246-BB41-A64D-AD21AD38259C}"/>
              </a:ext>
            </a:extLst>
          </p:cNvPr>
          <p:cNvSpPr>
            <a:spLocks noGrp="1"/>
          </p:cNvSpPr>
          <p:nvPr>
            <p:ph type="body" sz="quarter" idx="44" hasCustomPrompt="1"/>
          </p:nvPr>
        </p:nvSpPr>
        <p:spPr>
          <a:xfrm>
            <a:off x="6331527" y="1542993"/>
            <a:ext cx="2590800" cy="3582536"/>
          </a:xfrm>
        </p:spPr>
        <p:txBody>
          <a:bodyPr/>
          <a:lstStyle>
            <a:lvl1pPr>
              <a:defRPr sz="1400">
                <a:solidFill>
                  <a:srgbClr val="3D3C3C"/>
                </a:solidFill>
              </a:defRPr>
            </a:lvl1pPr>
            <a:lvl2pPr>
              <a:defRPr sz="1400">
                <a:solidFill>
                  <a:srgbClr val="3D3C3C"/>
                </a:solidFill>
              </a:defRPr>
            </a:lvl2pPr>
            <a:lvl3pPr marL="698500" indent="-171450">
              <a:defRPr lang="en-US" sz="14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400">
                <a:solidFill>
                  <a:srgbClr val="3D3C3C"/>
                </a:solidFill>
              </a:defRPr>
            </a:lvl4pPr>
            <a:lvl5pPr>
              <a:defRPr sz="14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36024436"/>
      </p:ext>
    </p:extLst>
  </p:cSld>
  <p:clrMapOvr>
    <a:masterClrMapping/>
  </p:clrMapOvr>
  <p:extLst>
    <p:ext uri="{DCECCB84-F9BA-43D5-87BE-67443E8EF086}">
      <p15:sldGuideLst xmlns:p15="http://schemas.microsoft.com/office/powerpoint/2012/main"/>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ext + Description w Icon Spring Green">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B990099-A11A-7B43-8CA5-F3DF42BB6820}"/>
              </a:ext>
            </a:extLst>
          </p:cNvPr>
          <p:cNvSpPr/>
          <p:nvPr userDrawn="1"/>
        </p:nvSpPr>
        <p:spPr>
          <a:xfrm>
            <a:off x="0" y="1"/>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sp>
        <p:nvSpPr>
          <p:cNvPr id="5" name="Text Placeholder 4">
            <a:extLst>
              <a:ext uri="{FF2B5EF4-FFF2-40B4-BE49-F238E27FC236}">
                <a16:creationId xmlns:a16="http://schemas.microsoft.com/office/drawing/2014/main" id="{AD765B41-3ECC-AC41-8E76-B63961BC41D6}"/>
              </a:ext>
            </a:extLst>
          </p:cNvPr>
          <p:cNvSpPr>
            <a:spLocks noGrp="1"/>
          </p:cNvSpPr>
          <p:nvPr>
            <p:ph type="body" sz="quarter" idx="16" hasCustomPrompt="1"/>
          </p:nvPr>
        </p:nvSpPr>
        <p:spPr>
          <a:xfrm>
            <a:off x="247024" y="1615660"/>
            <a:ext cx="4324740" cy="1795410"/>
          </a:xfrm>
          <a:prstGeom prst="rect">
            <a:avLst/>
          </a:prstGeom>
        </p:spPr>
        <p:txBody>
          <a:bodyPr lIns="0" tIns="0" rIns="0" bIns="0">
            <a:noAutofit/>
          </a:bodyPr>
          <a:lstStyle>
            <a:lvl1pPr marL="0" indent="0">
              <a:lnSpc>
                <a:spcPct val="100000"/>
              </a:lnSpc>
              <a:buNone/>
              <a:defRPr sz="3200" b="0" i="0">
                <a:solidFill>
                  <a:schemeClr val="tx2"/>
                </a:solidFill>
                <a:latin typeface="Arial" panose="020B0604020202020204" pitchFamily="34" charset="0"/>
              </a:defRPr>
            </a:lvl1pPr>
          </a:lstStyle>
          <a:p>
            <a:pPr lvl="0"/>
            <a:r>
              <a:rPr lang="en-US" dirty="0"/>
              <a:t>Add body text here </a:t>
            </a:r>
            <a:br>
              <a:rPr lang="en-US" dirty="0"/>
            </a:br>
            <a:r>
              <a:rPr lang="en-US" dirty="0"/>
              <a:t>as a caption.</a:t>
            </a:r>
          </a:p>
        </p:txBody>
      </p:sp>
      <p:cxnSp>
        <p:nvCxnSpPr>
          <p:cNvPr id="3" name="Straight Connector 2">
            <a:extLst>
              <a:ext uri="{FF2B5EF4-FFF2-40B4-BE49-F238E27FC236}">
                <a16:creationId xmlns:a16="http://schemas.microsoft.com/office/drawing/2014/main" id="{C31EE4CC-B4BD-B042-93C4-EF60CFEA1FE0}"/>
              </a:ext>
            </a:extLst>
          </p:cNvPr>
          <p:cNvCxnSpPr>
            <a:cxnSpLocks/>
          </p:cNvCxnSpPr>
          <p:nvPr userDrawn="1"/>
        </p:nvCxnSpPr>
        <p:spPr>
          <a:xfrm>
            <a:off x="238822" y="3777624"/>
            <a:ext cx="4176964" cy="0"/>
          </a:xfrm>
          <a:prstGeom prst="line">
            <a:avLst/>
          </a:prstGeom>
          <a:ln w="15875">
            <a:solidFill>
              <a:schemeClr val="tx2"/>
            </a:solidFill>
          </a:ln>
        </p:spPr>
        <p:style>
          <a:lnRef idx="1">
            <a:schemeClr val="dk1"/>
          </a:lnRef>
          <a:fillRef idx="0">
            <a:schemeClr val="dk1"/>
          </a:fillRef>
          <a:effectRef idx="0">
            <a:schemeClr val="dk1"/>
          </a:effectRef>
          <a:fontRef idx="minor">
            <a:schemeClr val="tx1"/>
          </a:fontRef>
        </p:style>
      </p:cxnSp>
      <p:sp>
        <p:nvSpPr>
          <p:cNvPr id="7" name="Picture Placeholder 6">
            <a:extLst>
              <a:ext uri="{FF2B5EF4-FFF2-40B4-BE49-F238E27FC236}">
                <a16:creationId xmlns:a16="http://schemas.microsoft.com/office/drawing/2014/main" id="{F71F9149-9238-0147-86CC-3A984442921F}"/>
              </a:ext>
            </a:extLst>
          </p:cNvPr>
          <p:cNvSpPr>
            <a:spLocks noGrp="1"/>
          </p:cNvSpPr>
          <p:nvPr>
            <p:ph type="pic" sz="quarter" idx="27" hasCustomPrompt="1"/>
          </p:nvPr>
        </p:nvSpPr>
        <p:spPr>
          <a:xfrm>
            <a:off x="6335392" y="2063469"/>
            <a:ext cx="1813288" cy="1717721"/>
          </a:xfrm>
          <a:prstGeom prst="rect">
            <a:avLst/>
          </a:prstGeom>
        </p:spPr>
        <p:txBody>
          <a:bodyPr anchor="ctr">
            <a:noAutofit/>
          </a:bodyPr>
          <a:lstStyle>
            <a:lvl1pPr marL="0" indent="0" algn="ctr">
              <a:lnSpc>
                <a:spcPct val="100000"/>
              </a:lnSpc>
              <a:buNone/>
              <a:defRPr b="0" i="0">
                <a:latin typeface="Arial" panose="020B0604020202020204" pitchFamily="34" charset="0"/>
              </a:defRPr>
            </a:lvl1pPr>
          </a:lstStyle>
          <a:p>
            <a:r>
              <a:rPr lang="en-US" dirty="0"/>
              <a:t>ADD ICON HERE</a:t>
            </a:r>
          </a:p>
        </p:txBody>
      </p:sp>
      <p:pic>
        <p:nvPicPr>
          <p:cNvPr id="14" name="Picture 13">
            <a:extLst>
              <a:ext uri="{FF2B5EF4-FFF2-40B4-BE49-F238E27FC236}">
                <a16:creationId xmlns:a16="http://schemas.microsoft.com/office/drawing/2014/main" id="{8CFD9EED-E73E-BA4A-A54B-31BB3063D1CD}"/>
              </a:ext>
            </a:extLst>
          </p:cNvPr>
          <p:cNvPicPr>
            <a:picLocks noChangeAspect="1"/>
          </p:cNvPicPr>
          <p:nvPr userDrawn="1"/>
        </p:nvPicPr>
        <p:blipFill>
          <a:blip r:embed="rId2"/>
          <a:stretch>
            <a:fillRect/>
          </a:stretch>
        </p:blipFill>
        <p:spPr>
          <a:xfrm>
            <a:off x="232561" y="6343601"/>
            <a:ext cx="730343" cy="232381"/>
          </a:xfrm>
          <a:prstGeom prst="rect">
            <a:avLst/>
          </a:prstGeom>
        </p:spPr>
      </p:pic>
      <p:sp>
        <p:nvSpPr>
          <p:cNvPr id="15" name="Slide Number Placeholder 5">
            <a:extLst>
              <a:ext uri="{FF2B5EF4-FFF2-40B4-BE49-F238E27FC236}">
                <a16:creationId xmlns:a16="http://schemas.microsoft.com/office/drawing/2014/main" id="{8E89F605-86BE-3943-B6E4-9EEC3BFBC859}"/>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0" name="Picture Placeholder 6">
            <a:extLst>
              <a:ext uri="{FF2B5EF4-FFF2-40B4-BE49-F238E27FC236}">
                <a16:creationId xmlns:a16="http://schemas.microsoft.com/office/drawing/2014/main" id="{5A1BCB11-7322-B848-A05D-16BBECC15890}"/>
              </a:ext>
            </a:extLst>
          </p:cNvPr>
          <p:cNvSpPr>
            <a:spLocks noGrp="1"/>
          </p:cNvSpPr>
          <p:nvPr>
            <p:ph type="pic" sz="quarter" idx="29" hasCustomPrompt="1"/>
          </p:nvPr>
        </p:nvSpPr>
        <p:spPr>
          <a:xfrm>
            <a:off x="9386089" y="2063469"/>
            <a:ext cx="1813288" cy="1717721"/>
          </a:xfrm>
          <a:prstGeom prst="rect">
            <a:avLst/>
          </a:prstGeom>
        </p:spPr>
        <p:txBody>
          <a:bodyPr anchor="ctr">
            <a:noAutofit/>
          </a:bodyPr>
          <a:lstStyle>
            <a:lvl1pPr marL="0" indent="0" algn="ctr">
              <a:lnSpc>
                <a:spcPct val="100000"/>
              </a:lnSpc>
              <a:buNone/>
              <a:defRPr b="0" i="0">
                <a:latin typeface="Arial" panose="020B0604020202020204" pitchFamily="34" charset="0"/>
              </a:defRPr>
            </a:lvl1pPr>
          </a:lstStyle>
          <a:p>
            <a:r>
              <a:rPr lang="en-US" dirty="0"/>
              <a:t>ADD ICON HERE</a:t>
            </a:r>
          </a:p>
        </p:txBody>
      </p:sp>
      <p:sp>
        <p:nvSpPr>
          <p:cNvPr id="23" name="Text Placeholder 2">
            <a:extLst>
              <a:ext uri="{FF2B5EF4-FFF2-40B4-BE49-F238E27FC236}">
                <a16:creationId xmlns:a16="http://schemas.microsoft.com/office/drawing/2014/main" id="{CAC9B620-1A35-0B42-8618-D60039FB16A2}"/>
              </a:ext>
            </a:extLst>
          </p:cNvPr>
          <p:cNvSpPr>
            <a:spLocks noGrp="1"/>
          </p:cNvSpPr>
          <p:nvPr>
            <p:ph type="body" sz="quarter" idx="46" hasCustomPrompt="1"/>
          </p:nvPr>
        </p:nvSpPr>
        <p:spPr>
          <a:xfrm>
            <a:off x="228600" y="4072486"/>
            <a:ext cx="4343400" cy="1917457"/>
          </a:xfrm>
        </p:spPr>
        <p:txBody>
          <a:bodyPr/>
          <a:lstStyle>
            <a:lvl1pPr>
              <a:defRPr sz="1600"/>
            </a:lvl1pPr>
            <a:lvl2pPr>
              <a:defRPr sz="1600"/>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lvl4pPr>
            <a:lvl5pPr>
              <a:defRPr sz="1600"/>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4" name="Text Placeholder 2">
            <a:extLst>
              <a:ext uri="{FF2B5EF4-FFF2-40B4-BE49-F238E27FC236}">
                <a16:creationId xmlns:a16="http://schemas.microsoft.com/office/drawing/2014/main" id="{CEE1C422-C24F-8742-9C36-1A90C06E6493}"/>
              </a:ext>
            </a:extLst>
          </p:cNvPr>
          <p:cNvSpPr>
            <a:spLocks noGrp="1"/>
          </p:cNvSpPr>
          <p:nvPr>
            <p:ph type="body" sz="quarter" idx="49" hasCustomPrompt="1"/>
          </p:nvPr>
        </p:nvSpPr>
        <p:spPr>
          <a:xfrm>
            <a:off x="6329995" y="4072486"/>
            <a:ext cx="2590800" cy="1947314"/>
          </a:xfrm>
        </p:spPr>
        <p:txBody>
          <a:bodyPr/>
          <a:lstStyle>
            <a:lvl1pPr>
              <a:defRPr sz="1600"/>
            </a:lvl1pPr>
            <a:lvl2pPr>
              <a:defRPr sz="1600"/>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lvl4pPr>
            <a:lvl5pPr>
              <a:defRPr sz="1600"/>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5" name="Text Placeholder 2">
            <a:extLst>
              <a:ext uri="{FF2B5EF4-FFF2-40B4-BE49-F238E27FC236}">
                <a16:creationId xmlns:a16="http://schemas.microsoft.com/office/drawing/2014/main" id="{0BBE1A8C-EED0-2D44-85EB-62036724B473}"/>
              </a:ext>
            </a:extLst>
          </p:cNvPr>
          <p:cNvSpPr>
            <a:spLocks noGrp="1"/>
          </p:cNvSpPr>
          <p:nvPr>
            <p:ph type="body" sz="quarter" idx="50" hasCustomPrompt="1"/>
          </p:nvPr>
        </p:nvSpPr>
        <p:spPr>
          <a:xfrm>
            <a:off x="9380692" y="4072486"/>
            <a:ext cx="2590800" cy="1947314"/>
          </a:xfrm>
        </p:spPr>
        <p:txBody>
          <a:bodyPr/>
          <a:lstStyle>
            <a:lvl1pPr>
              <a:defRPr sz="1600"/>
            </a:lvl1pPr>
            <a:lvl2pPr>
              <a:defRPr sz="1600"/>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lvl4pPr>
            <a:lvl5pPr>
              <a:defRPr sz="1600"/>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6" name="Title 1">
            <a:extLst>
              <a:ext uri="{FF2B5EF4-FFF2-40B4-BE49-F238E27FC236}">
                <a16:creationId xmlns:a16="http://schemas.microsoft.com/office/drawing/2014/main" id="{FAD539FD-0A03-394D-AA03-A988396563E5}"/>
              </a:ext>
            </a:extLst>
          </p:cNvPr>
          <p:cNvSpPr>
            <a:spLocks noGrp="1"/>
          </p:cNvSpPr>
          <p:nvPr>
            <p:ph type="title" hasCustomPrompt="1"/>
          </p:nvPr>
        </p:nvSpPr>
        <p:spPr>
          <a:xfrm>
            <a:off x="228599" y="266131"/>
            <a:ext cx="4343165" cy="281078"/>
          </a:xfrm>
        </p:spPr>
        <p:txBody>
          <a:bodyPr>
            <a:noAutofit/>
          </a:bodyPr>
          <a:lstStyle>
            <a:lvl1pPr>
              <a:lnSpc>
                <a:spcPct val="100000"/>
              </a:lnSpc>
              <a:defRPr sz="2400" b="0" i="0">
                <a:solidFill>
                  <a:schemeClr val="tx2"/>
                </a:solidFill>
                <a:latin typeface="Arial" panose="020B0604020202020204" pitchFamily="34" charset="0"/>
              </a:defRPr>
            </a:lvl1pPr>
          </a:lstStyle>
          <a:p>
            <a:r>
              <a:rPr lang="en-US" dirty="0"/>
              <a:t>Add heading here</a:t>
            </a:r>
          </a:p>
        </p:txBody>
      </p:sp>
      <p:sp>
        <p:nvSpPr>
          <p:cNvPr id="18" name="Text Placeholder 57">
            <a:extLst>
              <a:ext uri="{FF2B5EF4-FFF2-40B4-BE49-F238E27FC236}">
                <a16:creationId xmlns:a16="http://schemas.microsoft.com/office/drawing/2014/main" id="{C143B175-2669-4648-80A9-5EE5D52F8A4E}"/>
              </a:ext>
            </a:extLst>
          </p:cNvPr>
          <p:cNvSpPr>
            <a:spLocks noGrp="1"/>
          </p:cNvSpPr>
          <p:nvPr>
            <p:ph type="body" sz="quarter" idx="51" hasCustomPrompt="1"/>
          </p:nvPr>
        </p:nvSpPr>
        <p:spPr>
          <a:xfrm>
            <a:off x="228600" y="705999"/>
            <a:ext cx="4343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chemeClr val="tx2"/>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3589047222"/>
      </p:ext>
    </p:extLst>
  </p:cSld>
  <p:clrMapOvr>
    <a:masterClrMapping/>
  </p:clrMapOvr>
  <p:extLst>
    <p:ext uri="{DCECCB84-F9BA-43D5-87BE-67443E8EF086}">
      <p15:sldGuideLst xmlns:p15="http://schemas.microsoft.com/office/powerpoint/2012/main"/>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3 Sections Content Spring Green">
    <p:bg>
      <p:bgPr>
        <a:solidFill>
          <a:schemeClr val="accent3"/>
        </a:solidFill>
        <a:effectLst/>
      </p:bgPr>
    </p:bg>
    <p:spTree>
      <p:nvGrpSpPr>
        <p:cNvPr id="1" name=""/>
        <p:cNvGrpSpPr/>
        <p:nvPr/>
      </p:nvGrpSpPr>
      <p:grpSpPr>
        <a:xfrm>
          <a:off x="0" y="0"/>
          <a:ext cx="0" cy="0"/>
          <a:chOff x="0" y="0"/>
          <a:chExt cx="0" cy="0"/>
        </a:xfrm>
      </p:grpSpPr>
      <p:sp>
        <p:nvSpPr>
          <p:cNvPr id="28" name="Text Placeholder 13">
            <a:extLst>
              <a:ext uri="{FF2B5EF4-FFF2-40B4-BE49-F238E27FC236}">
                <a16:creationId xmlns:a16="http://schemas.microsoft.com/office/drawing/2014/main" id="{99586EBE-3DF0-4A48-9605-33B0222C81C7}"/>
              </a:ext>
            </a:extLst>
          </p:cNvPr>
          <p:cNvSpPr>
            <a:spLocks noGrp="1"/>
          </p:cNvSpPr>
          <p:nvPr>
            <p:ph type="body" sz="quarter" idx="19" hasCustomPrompt="1"/>
          </p:nvPr>
        </p:nvSpPr>
        <p:spPr>
          <a:xfrm>
            <a:off x="228601" y="3531004"/>
            <a:ext cx="4343163" cy="225357"/>
          </a:xfrm>
          <a:prstGeom prst="rect">
            <a:avLst/>
          </a:prstGeom>
        </p:spPr>
        <p:txBody>
          <a:bodyPr lIns="0" tIns="0" rIns="0" bIns="0">
            <a:noAutofit/>
          </a:bodyPr>
          <a:lstStyle>
            <a:lvl1pPr marL="0" indent="0">
              <a:lnSpc>
                <a:spcPct val="100000"/>
              </a:lnSpc>
              <a:buNone/>
              <a:defRPr sz="1400" b="1" i="0">
                <a:solidFill>
                  <a:schemeClr val="tx2"/>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30" name="Text Placeholder 4">
            <a:extLst>
              <a:ext uri="{FF2B5EF4-FFF2-40B4-BE49-F238E27FC236}">
                <a16:creationId xmlns:a16="http://schemas.microsoft.com/office/drawing/2014/main" id="{3EB15DC8-43BC-BE49-B6EF-CCEAB5A7B9D6}"/>
              </a:ext>
            </a:extLst>
          </p:cNvPr>
          <p:cNvSpPr>
            <a:spLocks noGrp="1"/>
          </p:cNvSpPr>
          <p:nvPr>
            <p:ph type="body" sz="quarter" idx="24" hasCustomPrompt="1"/>
          </p:nvPr>
        </p:nvSpPr>
        <p:spPr>
          <a:xfrm>
            <a:off x="228600" y="3874293"/>
            <a:ext cx="4343163" cy="2145507"/>
          </a:xfrm>
          <a:prstGeom prst="rect">
            <a:avLst/>
          </a:prstGeom>
        </p:spPr>
        <p:txBody>
          <a:bodyPr lIns="0" tIns="0" rIns="0" bIns="0">
            <a:noAutofit/>
          </a:bodyPr>
          <a:lstStyle>
            <a:lvl1pPr marL="0" indent="0">
              <a:lnSpc>
                <a:spcPct val="100000"/>
              </a:lnSpc>
              <a:buNone/>
              <a:defRPr sz="3200" b="0" i="0">
                <a:solidFill>
                  <a:schemeClr val="tx2"/>
                </a:solidFill>
                <a:latin typeface="Arial" panose="020B0604020202020204" pitchFamily="34" charset="0"/>
              </a:defRPr>
            </a:lvl1pPr>
          </a:lstStyle>
          <a:p>
            <a:pPr lvl="0"/>
            <a:r>
              <a:rPr lang="en-US" dirty="0"/>
              <a:t>Add body text here–Lorem ipsum dolor sit </a:t>
            </a:r>
            <a:r>
              <a:rPr lang="en-US" dirty="0" err="1"/>
              <a:t>amet</a:t>
            </a:r>
            <a:r>
              <a:rPr lang="en-US" dirty="0"/>
              <a:t>, </a:t>
            </a:r>
            <a:r>
              <a:rPr lang="en-US" dirty="0" err="1"/>
              <a:t>consectetur</a:t>
            </a:r>
            <a:endParaRPr lang="en-US" dirty="0"/>
          </a:p>
        </p:txBody>
      </p:sp>
      <p:sp>
        <p:nvSpPr>
          <p:cNvPr id="13" name="Rectangle 12">
            <a:extLst>
              <a:ext uri="{FF2B5EF4-FFF2-40B4-BE49-F238E27FC236}">
                <a16:creationId xmlns:a16="http://schemas.microsoft.com/office/drawing/2014/main" id="{C10663F8-A1AE-2C4B-9A48-4DC0DDE9DDC1}"/>
              </a:ext>
            </a:extLst>
          </p:cNvPr>
          <p:cNvSpPr/>
          <p:nvPr userDrawn="1"/>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sp>
        <p:nvSpPr>
          <p:cNvPr id="21" name="Text Placeholder 4">
            <a:extLst>
              <a:ext uri="{FF2B5EF4-FFF2-40B4-BE49-F238E27FC236}">
                <a16:creationId xmlns:a16="http://schemas.microsoft.com/office/drawing/2014/main" id="{2A3D4230-D22E-2F44-A0BD-23E529977844}"/>
              </a:ext>
            </a:extLst>
          </p:cNvPr>
          <p:cNvSpPr>
            <a:spLocks noGrp="1"/>
          </p:cNvSpPr>
          <p:nvPr>
            <p:ph type="body" sz="quarter" idx="16" hasCustomPrompt="1"/>
          </p:nvPr>
        </p:nvSpPr>
        <p:spPr>
          <a:xfrm>
            <a:off x="228600" y="1326747"/>
            <a:ext cx="4343164" cy="1986644"/>
          </a:xfrm>
          <a:prstGeom prst="rect">
            <a:avLst/>
          </a:prstGeom>
        </p:spPr>
        <p:txBody>
          <a:bodyPr lIns="0" tIns="0" rIns="0" bIns="0">
            <a:noAutofit/>
          </a:bodyPr>
          <a:lstStyle>
            <a:lvl1pPr marL="0" indent="0">
              <a:lnSpc>
                <a:spcPct val="100000"/>
              </a:lnSpc>
              <a:buNone/>
              <a:defRPr sz="3200" b="0" i="0">
                <a:solidFill>
                  <a:schemeClr val="tx2"/>
                </a:solidFill>
                <a:latin typeface="Arial" panose="020B0604020202020204" pitchFamily="34" charset="0"/>
              </a:defRPr>
            </a:lvl1pPr>
          </a:lstStyle>
          <a:p>
            <a:pPr lvl="0"/>
            <a:r>
              <a:rPr lang="en-US" dirty="0"/>
              <a:t>Add body text here–Lorem ipsum dolor sit </a:t>
            </a:r>
            <a:r>
              <a:rPr lang="en-US" dirty="0" err="1"/>
              <a:t>amet</a:t>
            </a:r>
            <a:endParaRPr lang="en-US" dirty="0"/>
          </a:p>
        </p:txBody>
      </p:sp>
      <p:pic>
        <p:nvPicPr>
          <p:cNvPr id="14" name="Picture 13">
            <a:extLst>
              <a:ext uri="{FF2B5EF4-FFF2-40B4-BE49-F238E27FC236}">
                <a16:creationId xmlns:a16="http://schemas.microsoft.com/office/drawing/2014/main" id="{E4A39C16-71DE-FC41-BCE1-4B0A8A4D43BA}"/>
              </a:ext>
            </a:extLst>
          </p:cNvPr>
          <p:cNvPicPr>
            <a:picLocks noChangeAspect="1"/>
          </p:cNvPicPr>
          <p:nvPr userDrawn="1"/>
        </p:nvPicPr>
        <p:blipFill>
          <a:blip r:embed="rId2"/>
          <a:stretch>
            <a:fillRect/>
          </a:stretch>
        </p:blipFill>
        <p:spPr>
          <a:xfrm>
            <a:off x="232561" y="6343601"/>
            <a:ext cx="730343" cy="232381"/>
          </a:xfrm>
          <a:prstGeom prst="rect">
            <a:avLst/>
          </a:prstGeom>
        </p:spPr>
      </p:pic>
      <p:sp>
        <p:nvSpPr>
          <p:cNvPr id="15" name="Slide Number Placeholder 5">
            <a:extLst>
              <a:ext uri="{FF2B5EF4-FFF2-40B4-BE49-F238E27FC236}">
                <a16:creationId xmlns:a16="http://schemas.microsoft.com/office/drawing/2014/main" id="{A1B9FD7A-B5E1-4141-8848-C6EABDA80CEC}"/>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9" name="Text Placeholder 2">
            <a:extLst>
              <a:ext uri="{FF2B5EF4-FFF2-40B4-BE49-F238E27FC236}">
                <a16:creationId xmlns:a16="http://schemas.microsoft.com/office/drawing/2014/main" id="{0E80175B-880D-EE4E-85E9-D291C5BA9AA5}"/>
              </a:ext>
            </a:extLst>
          </p:cNvPr>
          <p:cNvSpPr>
            <a:spLocks noGrp="1"/>
          </p:cNvSpPr>
          <p:nvPr>
            <p:ph type="body" sz="quarter" idx="49" hasCustomPrompt="1"/>
          </p:nvPr>
        </p:nvSpPr>
        <p:spPr>
          <a:xfrm>
            <a:off x="6329995" y="1521303"/>
            <a:ext cx="5641840" cy="4498497"/>
          </a:xfrm>
        </p:spPr>
        <p:txBody>
          <a:bodyPr/>
          <a:lstStyle>
            <a:lvl1pPr>
              <a:defRPr sz="1600"/>
            </a:lvl1pPr>
            <a:lvl2pPr>
              <a:defRPr sz="1600"/>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lvl4pPr>
            <a:lvl5pPr>
              <a:defRPr sz="1600"/>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1" name="Title 1">
            <a:extLst>
              <a:ext uri="{FF2B5EF4-FFF2-40B4-BE49-F238E27FC236}">
                <a16:creationId xmlns:a16="http://schemas.microsoft.com/office/drawing/2014/main" id="{16C291BC-C9C4-D544-8DEA-EF5245D7BBBB}"/>
              </a:ext>
            </a:extLst>
          </p:cNvPr>
          <p:cNvSpPr>
            <a:spLocks noGrp="1"/>
          </p:cNvSpPr>
          <p:nvPr>
            <p:ph type="title" hasCustomPrompt="1"/>
          </p:nvPr>
        </p:nvSpPr>
        <p:spPr>
          <a:xfrm>
            <a:off x="228599" y="266131"/>
            <a:ext cx="4343165" cy="281078"/>
          </a:xfrm>
        </p:spPr>
        <p:txBody>
          <a:bodyPr>
            <a:noAutofit/>
          </a:bodyPr>
          <a:lstStyle>
            <a:lvl1pPr>
              <a:lnSpc>
                <a:spcPct val="100000"/>
              </a:lnSpc>
              <a:defRPr sz="2400" b="0" i="0">
                <a:solidFill>
                  <a:schemeClr val="tx2"/>
                </a:solidFill>
                <a:latin typeface="Arial" panose="020B0604020202020204" pitchFamily="34" charset="0"/>
              </a:defRPr>
            </a:lvl1pPr>
          </a:lstStyle>
          <a:p>
            <a:r>
              <a:rPr lang="en-US" dirty="0"/>
              <a:t>Add heading here</a:t>
            </a:r>
          </a:p>
        </p:txBody>
      </p:sp>
      <p:sp>
        <p:nvSpPr>
          <p:cNvPr id="12" name="Text Placeholder 57">
            <a:extLst>
              <a:ext uri="{FF2B5EF4-FFF2-40B4-BE49-F238E27FC236}">
                <a16:creationId xmlns:a16="http://schemas.microsoft.com/office/drawing/2014/main" id="{66D1A410-1B9F-E74A-8B01-6C9DCC9FB7A1}"/>
              </a:ext>
            </a:extLst>
          </p:cNvPr>
          <p:cNvSpPr>
            <a:spLocks noGrp="1"/>
          </p:cNvSpPr>
          <p:nvPr>
            <p:ph type="body" sz="quarter" idx="27" hasCustomPrompt="1"/>
          </p:nvPr>
        </p:nvSpPr>
        <p:spPr>
          <a:xfrm>
            <a:off x="228600" y="705999"/>
            <a:ext cx="4343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chemeClr val="tx2"/>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3886061198"/>
      </p:ext>
    </p:extLst>
  </p:cSld>
  <p:clrMapOvr>
    <a:masterClrMapping/>
  </p:clrMapOvr>
  <p:extLst>
    <p:ext uri="{DCECCB84-F9BA-43D5-87BE-67443E8EF086}">
      <p15:sldGuideLst xmlns:p15="http://schemas.microsoft.com/office/powerpoint/2012/main"/>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ext w Quote and Sections Spring Green">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AC584B-51AC-494E-8940-2F1049D5012F}"/>
              </a:ext>
            </a:extLst>
          </p:cNvPr>
          <p:cNvSpPr/>
          <p:nvPr userDrawn="1"/>
        </p:nvSpPr>
        <p:spPr>
          <a:xfrm>
            <a:off x="6096000"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sp>
        <p:nvSpPr>
          <p:cNvPr id="24" name="Text Placeholder 4">
            <a:extLst>
              <a:ext uri="{FF2B5EF4-FFF2-40B4-BE49-F238E27FC236}">
                <a16:creationId xmlns:a16="http://schemas.microsoft.com/office/drawing/2014/main" id="{DEB15A68-363E-E442-BC4A-CFBD8A5D587C}"/>
              </a:ext>
            </a:extLst>
          </p:cNvPr>
          <p:cNvSpPr>
            <a:spLocks noGrp="1"/>
          </p:cNvSpPr>
          <p:nvPr>
            <p:ph type="body" sz="quarter" idx="16" hasCustomPrompt="1"/>
          </p:nvPr>
        </p:nvSpPr>
        <p:spPr>
          <a:xfrm>
            <a:off x="226610" y="1327879"/>
            <a:ext cx="5641690" cy="2101121"/>
          </a:xfrm>
          <a:prstGeom prst="rect">
            <a:avLst/>
          </a:prstGeom>
        </p:spPr>
        <p:txBody>
          <a:bodyPr lIns="0" tIns="0" rIns="0" bIns="0">
            <a:noAutofit/>
          </a:bodyPr>
          <a:lstStyle>
            <a:lvl1pPr marL="0" indent="0">
              <a:buNone/>
              <a:defRPr sz="3200" b="0" i="0">
                <a:solidFill>
                  <a:srgbClr val="042315"/>
                </a:solidFill>
                <a:latin typeface="Arial" panose="020B0604020202020204" pitchFamily="34" charset="0"/>
              </a:defRPr>
            </a:lvl1pPr>
          </a:lstStyle>
          <a:p>
            <a:pPr lvl="0"/>
            <a:r>
              <a:rPr lang="en-US" dirty="0"/>
              <a:t>Add body text here–Lorem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endParaRPr lang="en-US" dirty="0"/>
          </a:p>
        </p:txBody>
      </p:sp>
      <p:sp>
        <p:nvSpPr>
          <p:cNvPr id="27" name="Text Placeholder 4">
            <a:extLst>
              <a:ext uri="{FF2B5EF4-FFF2-40B4-BE49-F238E27FC236}">
                <a16:creationId xmlns:a16="http://schemas.microsoft.com/office/drawing/2014/main" id="{672D6046-4BD5-8C4A-9B3B-5F06C6EF002A}"/>
              </a:ext>
            </a:extLst>
          </p:cNvPr>
          <p:cNvSpPr>
            <a:spLocks noGrp="1"/>
          </p:cNvSpPr>
          <p:nvPr>
            <p:ph type="body" sz="quarter" idx="23" hasCustomPrompt="1"/>
          </p:nvPr>
        </p:nvSpPr>
        <p:spPr>
          <a:xfrm>
            <a:off x="6324600" y="1327879"/>
            <a:ext cx="5638800" cy="1241507"/>
          </a:xfrm>
          <a:prstGeom prst="rect">
            <a:avLst/>
          </a:prstGeom>
        </p:spPr>
        <p:txBody>
          <a:bodyPr lIns="0" tIns="0" rIns="0" bIns="0">
            <a:noAutofit/>
          </a:bodyPr>
          <a:lstStyle>
            <a:lvl1pPr marL="0" indent="0">
              <a:buNone/>
              <a:defRPr sz="3200" b="0" i="0">
                <a:solidFill>
                  <a:srgbClr val="042315"/>
                </a:solidFill>
                <a:latin typeface="Arial" panose="020B0604020202020204" pitchFamily="34" charset="0"/>
              </a:defRPr>
            </a:lvl1pPr>
          </a:lstStyle>
          <a:p>
            <a:pPr lvl="0"/>
            <a:r>
              <a:rPr lang="en-US" dirty="0"/>
              <a:t>Add quote here–Lorem ipsum dolor sit </a:t>
            </a:r>
            <a:r>
              <a:rPr lang="en-US" dirty="0" err="1"/>
              <a:t>amet</a:t>
            </a:r>
            <a:endParaRPr lang="en-US" dirty="0"/>
          </a:p>
        </p:txBody>
      </p:sp>
      <p:sp>
        <p:nvSpPr>
          <p:cNvPr id="34" name="Text Placeholder 4">
            <a:extLst>
              <a:ext uri="{FF2B5EF4-FFF2-40B4-BE49-F238E27FC236}">
                <a16:creationId xmlns:a16="http://schemas.microsoft.com/office/drawing/2014/main" id="{6F924156-E1B8-B14F-A963-69768B30CBE8}"/>
              </a:ext>
            </a:extLst>
          </p:cNvPr>
          <p:cNvSpPr>
            <a:spLocks noGrp="1"/>
          </p:cNvSpPr>
          <p:nvPr>
            <p:ph type="body" sz="quarter" idx="28" hasCustomPrompt="1"/>
          </p:nvPr>
        </p:nvSpPr>
        <p:spPr>
          <a:xfrm>
            <a:off x="6328357" y="2781791"/>
            <a:ext cx="2598921" cy="361922"/>
          </a:xfrm>
          <a:prstGeom prst="rect">
            <a:avLst/>
          </a:prstGeom>
        </p:spPr>
        <p:txBody>
          <a:bodyPr lIns="0" tIns="0" rIns="0" bIns="0">
            <a:noAutofit/>
          </a:bodyPr>
          <a:lstStyle>
            <a:lvl1pPr marL="0" indent="0">
              <a:buNone/>
              <a:defRPr sz="1400" b="1" i="0">
                <a:solidFill>
                  <a:srgbClr val="042315"/>
                </a:solidFill>
                <a:latin typeface="Arial" panose="020B0604020202020204" pitchFamily="34" charset="0"/>
              </a:defRPr>
            </a:lvl1pPr>
          </a:lstStyle>
          <a:p>
            <a:pPr lvl="0"/>
            <a:r>
              <a:rPr lang="en-US" dirty="0"/>
              <a:t>Section</a:t>
            </a:r>
          </a:p>
        </p:txBody>
      </p:sp>
      <p:sp>
        <p:nvSpPr>
          <p:cNvPr id="35" name="Text Placeholder 4">
            <a:extLst>
              <a:ext uri="{FF2B5EF4-FFF2-40B4-BE49-F238E27FC236}">
                <a16:creationId xmlns:a16="http://schemas.microsoft.com/office/drawing/2014/main" id="{7C8248D5-28FE-934C-AB72-DC1094D972E3}"/>
              </a:ext>
            </a:extLst>
          </p:cNvPr>
          <p:cNvSpPr>
            <a:spLocks noGrp="1"/>
          </p:cNvSpPr>
          <p:nvPr>
            <p:ph type="body" sz="quarter" idx="29" hasCustomPrompt="1"/>
          </p:nvPr>
        </p:nvSpPr>
        <p:spPr>
          <a:xfrm>
            <a:off x="9372600" y="2782669"/>
            <a:ext cx="2592789" cy="361922"/>
          </a:xfrm>
          <a:prstGeom prst="rect">
            <a:avLst/>
          </a:prstGeom>
        </p:spPr>
        <p:txBody>
          <a:bodyPr lIns="0" tIns="0" rIns="0" bIns="0">
            <a:noAutofit/>
          </a:bodyPr>
          <a:lstStyle>
            <a:lvl1pPr marL="0" indent="0">
              <a:buNone/>
              <a:defRPr sz="1400" b="1" i="0">
                <a:solidFill>
                  <a:srgbClr val="042315"/>
                </a:solidFill>
                <a:latin typeface="Arial" panose="020B0604020202020204" pitchFamily="34" charset="0"/>
              </a:defRPr>
            </a:lvl1pPr>
          </a:lstStyle>
          <a:p>
            <a:pPr lvl="0"/>
            <a:r>
              <a:rPr lang="en-US" dirty="0"/>
              <a:t>Section</a:t>
            </a:r>
          </a:p>
        </p:txBody>
      </p:sp>
      <p:sp>
        <p:nvSpPr>
          <p:cNvPr id="36" name="Text Placeholder 4">
            <a:extLst>
              <a:ext uri="{FF2B5EF4-FFF2-40B4-BE49-F238E27FC236}">
                <a16:creationId xmlns:a16="http://schemas.microsoft.com/office/drawing/2014/main" id="{F95519BA-330B-9E41-B885-10800C63FF47}"/>
              </a:ext>
            </a:extLst>
          </p:cNvPr>
          <p:cNvSpPr>
            <a:spLocks noGrp="1"/>
          </p:cNvSpPr>
          <p:nvPr>
            <p:ph type="body" sz="quarter" idx="30" hasCustomPrompt="1"/>
          </p:nvPr>
        </p:nvSpPr>
        <p:spPr>
          <a:xfrm>
            <a:off x="6328357" y="4529819"/>
            <a:ext cx="2598921" cy="361922"/>
          </a:xfrm>
          <a:prstGeom prst="rect">
            <a:avLst/>
          </a:prstGeom>
        </p:spPr>
        <p:txBody>
          <a:bodyPr lIns="0" tIns="0" rIns="0" bIns="0">
            <a:noAutofit/>
          </a:bodyPr>
          <a:lstStyle>
            <a:lvl1pPr marL="0" indent="0">
              <a:buNone/>
              <a:defRPr sz="1400" b="1" i="0">
                <a:solidFill>
                  <a:srgbClr val="042315"/>
                </a:solidFill>
                <a:latin typeface="Arial" panose="020B0604020202020204" pitchFamily="34" charset="0"/>
              </a:defRPr>
            </a:lvl1pPr>
          </a:lstStyle>
          <a:p>
            <a:pPr lvl="0"/>
            <a:r>
              <a:rPr lang="en-US" dirty="0"/>
              <a:t>Section</a:t>
            </a:r>
          </a:p>
        </p:txBody>
      </p:sp>
      <p:sp>
        <p:nvSpPr>
          <p:cNvPr id="37" name="Text Placeholder 4">
            <a:extLst>
              <a:ext uri="{FF2B5EF4-FFF2-40B4-BE49-F238E27FC236}">
                <a16:creationId xmlns:a16="http://schemas.microsoft.com/office/drawing/2014/main" id="{EB0895CA-2CD0-584E-B737-18E1D07B65CF}"/>
              </a:ext>
            </a:extLst>
          </p:cNvPr>
          <p:cNvSpPr>
            <a:spLocks noGrp="1"/>
          </p:cNvSpPr>
          <p:nvPr>
            <p:ph type="body" sz="quarter" idx="31" hasCustomPrompt="1"/>
          </p:nvPr>
        </p:nvSpPr>
        <p:spPr>
          <a:xfrm>
            <a:off x="9372599" y="4529818"/>
            <a:ext cx="2592789" cy="361922"/>
          </a:xfrm>
          <a:prstGeom prst="rect">
            <a:avLst/>
          </a:prstGeom>
        </p:spPr>
        <p:txBody>
          <a:bodyPr lIns="0" tIns="0" rIns="0" bIns="0">
            <a:noAutofit/>
          </a:bodyPr>
          <a:lstStyle>
            <a:lvl1pPr marL="0" indent="0">
              <a:buNone/>
              <a:defRPr sz="1400" b="1" i="0">
                <a:solidFill>
                  <a:srgbClr val="042315"/>
                </a:solidFill>
                <a:latin typeface="Arial" panose="020B0604020202020204" pitchFamily="34" charset="0"/>
              </a:defRPr>
            </a:lvl1pPr>
          </a:lstStyle>
          <a:p>
            <a:pPr lvl="0"/>
            <a:r>
              <a:rPr lang="en-US" dirty="0"/>
              <a:t>Section</a:t>
            </a:r>
          </a:p>
        </p:txBody>
      </p:sp>
      <p:pic>
        <p:nvPicPr>
          <p:cNvPr id="19" name="Picture 18" descr="Logo&#10;&#10;Description automatically generated">
            <a:extLst>
              <a:ext uri="{FF2B5EF4-FFF2-40B4-BE49-F238E27FC236}">
                <a16:creationId xmlns:a16="http://schemas.microsoft.com/office/drawing/2014/main" id="{5F310CA1-E2E7-7840-920F-B3B08FAEB4BD}"/>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0" name="Slide Number Placeholder 5">
            <a:extLst>
              <a:ext uri="{FF2B5EF4-FFF2-40B4-BE49-F238E27FC236}">
                <a16:creationId xmlns:a16="http://schemas.microsoft.com/office/drawing/2014/main" id="{3765CF9B-370B-9F4D-9F16-B74047BC0717}"/>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7" name="Text Placeholder 6">
            <a:extLst>
              <a:ext uri="{FF2B5EF4-FFF2-40B4-BE49-F238E27FC236}">
                <a16:creationId xmlns:a16="http://schemas.microsoft.com/office/drawing/2014/main" id="{0B9F8AB1-17E0-7745-B279-1FD45BB44789}"/>
              </a:ext>
            </a:extLst>
          </p:cNvPr>
          <p:cNvSpPr>
            <a:spLocks noGrp="1"/>
          </p:cNvSpPr>
          <p:nvPr>
            <p:ph type="body" sz="quarter" idx="33" hasCustomPrompt="1"/>
          </p:nvPr>
        </p:nvSpPr>
        <p:spPr>
          <a:xfrm>
            <a:off x="6324600" y="3111500"/>
            <a:ext cx="2601913" cy="990600"/>
          </a:xfrm>
        </p:spPr>
        <p:txBody>
          <a:bodyPr/>
          <a:lstStyle>
            <a:lvl1pPr>
              <a:defRPr sz="1200">
                <a:solidFill>
                  <a:srgbClr val="042315"/>
                </a:solidFill>
              </a:defRPr>
            </a:lvl1pPr>
            <a:lvl2pPr>
              <a:defRPr sz="1200">
                <a:solidFill>
                  <a:srgbClr val="042315"/>
                </a:solidFill>
              </a:defRPr>
            </a:lvl2pPr>
            <a:lvl3pPr marL="690563" indent="-163513">
              <a:buFont typeface="Courier New" panose="02070309020205020404" pitchFamily="49" charset="0"/>
              <a:buChar char="o"/>
              <a:tabLst/>
              <a:defRPr sz="1200">
                <a:solidFill>
                  <a:srgbClr val="042315"/>
                </a:solidFill>
              </a:defRPr>
            </a:lvl3pPr>
            <a:lvl4pPr>
              <a:defRPr sz="1200">
                <a:solidFill>
                  <a:srgbClr val="042315"/>
                </a:solidFill>
              </a:defRPr>
            </a:lvl4pPr>
            <a:lvl5pPr>
              <a:defRPr sz="1200">
                <a:solidFill>
                  <a:srgbClr val="042315"/>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Text Placeholder 6">
            <a:extLst>
              <a:ext uri="{FF2B5EF4-FFF2-40B4-BE49-F238E27FC236}">
                <a16:creationId xmlns:a16="http://schemas.microsoft.com/office/drawing/2014/main" id="{81926D91-B149-C449-A782-3F62F1F2267F}"/>
              </a:ext>
            </a:extLst>
          </p:cNvPr>
          <p:cNvSpPr>
            <a:spLocks noGrp="1"/>
          </p:cNvSpPr>
          <p:nvPr>
            <p:ph type="body" sz="quarter" idx="34" hasCustomPrompt="1"/>
          </p:nvPr>
        </p:nvSpPr>
        <p:spPr>
          <a:xfrm>
            <a:off x="9375297" y="3111500"/>
            <a:ext cx="2601913" cy="990600"/>
          </a:xfrm>
        </p:spPr>
        <p:txBody>
          <a:bodyPr/>
          <a:lstStyle>
            <a:lvl1pPr>
              <a:defRPr sz="1200">
                <a:solidFill>
                  <a:srgbClr val="042315"/>
                </a:solidFill>
              </a:defRPr>
            </a:lvl1pPr>
            <a:lvl2pPr>
              <a:defRPr sz="1200">
                <a:solidFill>
                  <a:srgbClr val="042315"/>
                </a:solidFill>
              </a:defRPr>
            </a:lvl2pPr>
            <a:lvl3pPr marL="698500" indent="-171450">
              <a:defRPr lang="en-US" sz="1200" b="0" i="0" kern="1200" dirty="0">
                <a:solidFill>
                  <a:srgbClr val="042315"/>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042315"/>
                </a:solidFill>
              </a:defRPr>
            </a:lvl4pPr>
            <a:lvl5pPr>
              <a:defRPr sz="1200">
                <a:solidFill>
                  <a:srgbClr val="042315"/>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8" name="Text Placeholder 6">
            <a:extLst>
              <a:ext uri="{FF2B5EF4-FFF2-40B4-BE49-F238E27FC236}">
                <a16:creationId xmlns:a16="http://schemas.microsoft.com/office/drawing/2014/main" id="{CE946066-00A4-E041-845C-485A22A5B1CF}"/>
              </a:ext>
            </a:extLst>
          </p:cNvPr>
          <p:cNvSpPr>
            <a:spLocks noGrp="1"/>
          </p:cNvSpPr>
          <p:nvPr>
            <p:ph type="body" sz="quarter" idx="35" hasCustomPrompt="1"/>
          </p:nvPr>
        </p:nvSpPr>
        <p:spPr>
          <a:xfrm>
            <a:off x="6324600" y="4863426"/>
            <a:ext cx="2601913" cy="990600"/>
          </a:xfrm>
        </p:spPr>
        <p:txBody>
          <a:bodyPr/>
          <a:lstStyle>
            <a:lvl1pPr>
              <a:defRPr sz="1200">
                <a:solidFill>
                  <a:srgbClr val="042315"/>
                </a:solidFill>
              </a:defRPr>
            </a:lvl1pPr>
            <a:lvl2pPr>
              <a:defRPr sz="1200">
                <a:solidFill>
                  <a:srgbClr val="042315"/>
                </a:solidFill>
              </a:defRPr>
            </a:lvl2pPr>
            <a:lvl3pPr marL="698500" indent="-171450">
              <a:defRPr lang="en-US" sz="1200" b="0" i="0" kern="1200" dirty="0">
                <a:solidFill>
                  <a:srgbClr val="042315"/>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042315"/>
                </a:solidFill>
              </a:defRPr>
            </a:lvl4pPr>
            <a:lvl5pPr>
              <a:defRPr sz="1200">
                <a:solidFill>
                  <a:srgbClr val="042315"/>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9" name="Text Placeholder 6">
            <a:extLst>
              <a:ext uri="{FF2B5EF4-FFF2-40B4-BE49-F238E27FC236}">
                <a16:creationId xmlns:a16="http://schemas.microsoft.com/office/drawing/2014/main" id="{4C6A6BF6-E451-BA41-A840-E12653E2083A}"/>
              </a:ext>
            </a:extLst>
          </p:cNvPr>
          <p:cNvSpPr>
            <a:spLocks noGrp="1"/>
          </p:cNvSpPr>
          <p:nvPr>
            <p:ph type="body" sz="quarter" idx="36" hasCustomPrompt="1"/>
          </p:nvPr>
        </p:nvSpPr>
        <p:spPr>
          <a:xfrm>
            <a:off x="9375297" y="4863426"/>
            <a:ext cx="2601913" cy="990600"/>
          </a:xfrm>
        </p:spPr>
        <p:txBody>
          <a:bodyPr/>
          <a:lstStyle>
            <a:lvl1pPr>
              <a:defRPr sz="1200">
                <a:solidFill>
                  <a:srgbClr val="042315"/>
                </a:solidFill>
              </a:defRPr>
            </a:lvl1pPr>
            <a:lvl2pPr>
              <a:defRPr sz="1200">
                <a:solidFill>
                  <a:srgbClr val="042315"/>
                </a:solidFill>
              </a:defRPr>
            </a:lvl2pPr>
            <a:lvl3pPr marL="698500" indent="-171450">
              <a:defRPr lang="en-US" sz="1200" b="0" i="0" kern="1200" dirty="0">
                <a:solidFill>
                  <a:srgbClr val="042315"/>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042315"/>
                </a:solidFill>
              </a:defRPr>
            </a:lvl4pPr>
            <a:lvl5pPr>
              <a:defRPr sz="1200">
                <a:solidFill>
                  <a:srgbClr val="042315"/>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1" name="Title 1">
            <a:extLst>
              <a:ext uri="{FF2B5EF4-FFF2-40B4-BE49-F238E27FC236}">
                <a16:creationId xmlns:a16="http://schemas.microsoft.com/office/drawing/2014/main" id="{778AB207-C065-1044-8FC3-FC2B3B849B31}"/>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2" name="Text Placeholder 57">
            <a:extLst>
              <a:ext uri="{FF2B5EF4-FFF2-40B4-BE49-F238E27FC236}">
                <a16:creationId xmlns:a16="http://schemas.microsoft.com/office/drawing/2014/main" id="{01F606AC-C408-FB45-A037-89CBCC5F5C87}"/>
              </a:ext>
            </a:extLst>
          </p:cNvPr>
          <p:cNvSpPr>
            <a:spLocks noGrp="1"/>
          </p:cNvSpPr>
          <p:nvPr>
            <p:ph type="body" sz="quarter" idx="27"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493308205"/>
      </p:ext>
    </p:extLst>
  </p:cSld>
  <p:clrMapOvr>
    <a:masterClrMapping/>
  </p:clrMapOvr>
  <p:extLst>
    <p:ext uri="{DCECCB84-F9BA-43D5-87BE-67443E8EF086}">
      <p15:sldGuideLst xmlns:p15="http://schemas.microsoft.com/office/powerpoint/2012/main"/>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Text + Description w Icon Spring Green">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B990099-A11A-7B43-8CA5-F3DF42BB6820}"/>
              </a:ext>
            </a:extLst>
          </p:cNvPr>
          <p:cNvSpPr/>
          <p:nvPr userDrawn="1"/>
        </p:nvSpPr>
        <p:spPr>
          <a:xfrm>
            <a:off x="0" y="0"/>
            <a:ext cx="6096000" cy="6858000"/>
          </a:xfrm>
          <a:prstGeom prst="rect">
            <a:avLst/>
          </a:prstGeom>
          <a:solidFill>
            <a:srgbClr val="3D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sp>
        <p:nvSpPr>
          <p:cNvPr id="5" name="Text Placeholder 4">
            <a:extLst>
              <a:ext uri="{FF2B5EF4-FFF2-40B4-BE49-F238E27FC236}">
                <a16:creationId xmlns:a16="http://schemas.microsoft.com/office/drawing/2014/main" id="{AD765B41-3ECC-AC41-8E76-B63961BC41D6}"/>
              </a:ext>
            </a:extLst>
          </p:cNvPr>
          <p:cNvSpPr>
            <a:spLocks noGrp="1"/>
          </p:cNvSpPr>
          <p:nvPr>
            <p:ph type="body" sz="quarter" idx="16" hasCustomPrompt="1"/>
          </p:nvPr>
        </p:nvSpPr>
        <p:spPr>
          <a:xfrm>
            <a:off x="247024" y="1615659"/>
            <a:ext cx="4324740" cy="1795410"/>
          </a:xfrm>
          <a:prstGeom prst="rect">
            <a:avLst/>
          </a:prstGeom>
        </p:spPr>
        <p:txBody>
          <a:bodyPr lIns="0" tIns="0" rIns="0" bIns="0">
            <a:noAutofit/>
          </a:bodyPr>
          <a:lstStyle>
            <a:lvl1pPr marL="0" indent="0">
              <a:lnSpc>
                <a:spcPct val="100000"/>
              </a:lnSpc>
              <a:buNone/>
              <a:defRPr sz="3200" b="0" i="0">
                <a:solidFill>
                  <a:schemeClr val="bg1"/>
                </a:solidFill>
                <a:latin typeface="Arial" panose="020B0604020202020204" pitchFamily="34" charset="0"/>
              </a:defRPr>
            </a:lvl1pPr>
          </a:lstStyle>
          <a:p>
            <a:pPr lvl="0"/>
            <a:r>
              <a:rPr lang="en-US" dirty="0"/>
              <a:t>Add body text here </a:t>
            </a:r>
            <a:br>
              <a:rPr lang="en-US" dirty="0"/>
            </a:br>
            <a:r>
              <a:rPr lang="en-US" dirty="0"/>
              <a:t>as a caption.</a:t>
            </a:r>
          </a:p>
        </p:txBody>
      </p:sp>
      <p:cxnSp>
        <p:nvCxnSpPr>
          <p:cNvPr id="3" name="Straight Connector 2">
            <a:extLst>
              <a:ext uri="{FF2B5EF4-FFF2-40B4-BE49-F238E27FC236}">
                <a16:creationId xmlns:a16="http://schemas.microsoft.com/office/drawing/2014/main" id="{C31EE4CC-B4BD-B042-93C4-EF60CFEA1FE0}"/>
              </a:ext>
            </a:extLst>
          </p:cNvPr>
          <p:cNvCxnSpPr>
            <a:cxnSpLocks/>
          </p:cNvCxnSpPr>
          <p:nvPr userDrawn="1"/>
        </p:nvCxnSpPr>
        <p:spPr>
          <a:xfrm>
            <a:off x="238822" y="3777624"/>
            <a:ext cx="4176964" cy="0"/>
          </a:xfrm>
          <a:prstGeom prst="line">
            <a:avLst/>
          </a:prstGeom>
          <a:ln w="15875">
            <a:solidFill>
              <a:schemeClr val="bg1"/>
            </a:solidFill>
          </a:ln>
        </p:spPr>
        <p:style>
          <a:lnRef idx="1">
            <a:schemeClr val="dk1"/>
          </a:lnRef>
          <a:fillRef idx="0">
            <a:schemeClr val="dk1"/>
          </a:fillRef>
          <a:effectRef idx="0">
            <a:schemeClr val="dk1"/>
          </a:effectRef>
          <a:fontRef idx="minor">
            <a:schemeClr val="tx1"/>
          </a:fontRef>
        </p:style>
      </p:cxnSp>
      <p:sp>
        <p:nvSpPr>
          <p:cNvPr id="7" name="Picture Placeholder 6">
            <a:extLst>
              <a:ext uri="{FF2B5EF4-FFF2-40B4-BE49-F238E27FC236}">
                <a16:creationId xmlns:a16="http://schemas.microsoft.com/office/drawing/2014/main" id="{F71F9149-9238-0147-86CC-3A984442921F}"/>
              </a:ext>
            </a:extLst>
          </p:cNvPr>
          <p:cNvSpPr>
            <a:spLocks noGrp="1"/>
          </p:cNvSpPr>
          <p:nvPr>
            <p:ph type="pic" sz="quarter" idx="27" hasCustomPrompt="1"/>
          </p:nvPr>
        </p:nvSpPr>
        <p:spPr>
          <a:xfrm>
            <a:off x="6335392" y="2063469"/>
            <a:ext cx="1813288" cy="1717721"/>
          </a:xfrm>
          <a:prstGeom prst="rect">
            <a:avLst/>
          </a:prstGeom>
        </p:spPr>
        <p:txBody>
          <a:bodyPr anchor="ctr">
            <a:noAutofit/>
          </a:bodyPr>
          <a:lstStyle>
            <a:lvl1pPr marL="0" indent="0" algn="ctr">
              <a:lnSpc>
                <a:spcPct val="100000"/>
              </a:lnSpc>
              <a:buNone/>
              <a:defRPr b="0" i="0">
                <a:latin typeface="Arial" panose="020B0604020202020204" pitchFamily="34" charset="0"/>
              </a:defRPr>
            </a:lvl1pPr>
          </a:lstStyle>
          <a:p>
            <a:r>
              <a:rPr lang="en-US" dirty="0"/>
              <a:t>ADD ICON HERE</a:t>
            </a:r>
          </a:p>
        </p:txBody>
      </p:sp>
      <p:sp>
        <p:nvSpPr>
          <p:cNvPr id="15" name="Slide Number Placeholder 5">
            <a:extLst>
              <a:ext uri="{FF2B5EF4-FFF2-40B4-BE49-F238E27FC236}">
                <a16:creationId xmlns:a16="http://schemas.microsoft.com/office/drawing/2014/main" id="{8E89F605-86BE-3943-B6E4-9EEC3BFBC859}"/>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0" name="Picture Placeholder 6">
            <a:extLst>
              <a:ext uri="{FF2B5EF4-FFF2-40B4-BE49-F238E27FC236}">
                <a16:creationId xmlns:a16="http://schemas.microsoft.com/office/drawing/2014/main" id="{5A1BCB11-7322-B848-A05D-16BBECC15890}"/>
              </a:ext>
            </a:extLst>
          </p:cNvPr>
          <p:cNvSpPr>
            <a:spLocks noGrp="1"/>
          </p:cNvSpPr>
          <p:nvPr>
            <p:ph type="pic" sz="quarter" idx="29" hasCustomPrompt="1"/>
          </p:nvPr>
        </p:nvSpPr>
        <p:spPr>
          <a:xfrm>
            <a:off x="9386089" y="2063469"/>
            <a:ext cx="1813288" cy="1717721"/>
          </a:xfrm>
          <a:prstGeom prst="rect">
            <a:avLst/>
          </a:prstGeom>
        </p:spPr>
        <p:txBody>
          <a:bodyPr anchor="ctr">
            <a:noAutofit/>
          </a:bodyPr>
          <a:lstStyle>
            <a:lvl1pPr marL="0" indent="0" algn="ctr">
              <a:lnSpc>
                <a:spcPct val="100000"/>
              </a:lnSpc>
              <a:buNone/>
              <a:defRPr b="0" i="0">
                <a:latin typeface="Arial" panose="020B0604020202020204" pitchFamily="34" charset="0"/>
              </a:defRPr>
            </a:lvl1pPr>
          </a:lstStyle>
          <a:p>
            <a:r>
              <a:rPr lang="en-US" dirty="0"/>
              <a:t>ADD ICON HERE</a:t>
            </a:r>
          </a:p>
        </p:txBody>
      </p:sp>
      <p:sp>
        <p:nvSpPr>
          <p:cNvPr id="23" name="Text Placeholder 2">
            <a:extLst>
              <a:ext uri="{FF2B5EF4-FFF2-40B4-BE49-F238E27FC236}">
                <a16:creationId xmlns:a16="http://schemas.microsoft.com/office/drawing/2014/main" id="{CAC9B620-1A35-0B42-8618-D60039FB16A2}"/>
              </a:ext>
            </a:extLst>
          </p:cNvPr>
          <p:cNvSpPr>
            <a:spLocks noGrp="1"/>
          </p:cNvSpPr>
          <p:nvPr>
            <p:ph type="body" sz="quarter" idx="46" hasCustomPrompt="1"/>
          </p:nvPr>
        </p:nvSpPr>
        <p:spPr>
          <a:xfrm>
            <a:off x="228600" y="4072486"/>
            <a:ext cx="4343400" cy="1917457"/>
          </a:xfrm>
        </p:spPr>
        <p:txBody>
          <a:bodyPr/>
          <a:lstStyle>
            <a:lvl1pPr>
              <a:defRPr sz="1600">
                <a:solidFill>
                  <a:schemeClr val="bg1"/>
                </a:solidFill>
              </a:defRPr>
            </a:lvl1pPr>
            <a:lvl2pPr>
              <a:defRPr sz="1600">
                <a:solidFill>
                  <a:schemeClr val="bg1"/>
                </a:solidFill>
              </a:defRPr>
            </a:lvl2pPr>
            <a:lvl3pPr marL="800100" indent="-285750">
              <a:defRPr lang="en-US" sz="16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defRPr sz="1600">
                <a:solidFill>
                  <a:schemeClr val="bg1"/>
                </a:solidFill>
              </a:defRPr>
            </a:lvl4pPr>
            <a:lvl5pPr>
              <a:defRPr sz="1600">
                <a:solidFill>
                  <a:schemeClr val="bg1"/>
                </a:solidFill>
              </a:defRPr>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4" name="Text Placeholder 2">
            <a:extLst>
              <a:ext uri="{FF2B5EF4-FFF2-40B4-BE49-F238E27FC236}">
                <a16:creationId xmlns:a16="http://schemas.microsoft.com/office/drawing/2014/main" id="{CEE1C422-C24F-8742-9C36-1A90C06E6493}"/>
              </a:ext>
            </a:extLst>
          </p:cNvPr>
          <p:cNvSpPr>
            <a:spLocks noGrp="1"/>
          </p:cNvSpPr>
          <p:nvPr>
            <p:ph type="body" sz="quarter" idx="49" hasCustomPrompt="1"/>
          </p:nvPr>
        </p:nvSpPr>
        <p:spPr>
          <a:xfrm>
            <a:off x="6329995" y="4072486"/>
            <a:ext cx="2590800" cy="1947314"/>
          </a:xfrm>
        </p:spPr>
        <p:txBody>
          <a:bodyPr/>
          <a:lstStyle>
            <a:lvl1pPr>
              <a:defRPr sz="1600"/>
            </a:lvl1pPr>
            <a:lvl2pPr>
              <a:defRPr sz="1600"/>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lvl4pPr>
            <a:lvl5pPr>
              <a:defRPr sz="1600"/>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5" name="Text Placeholder 2">
            <a:extLst>
              <a:ext uri="{FF2B5EF4-FFF2-40B4-BE49-F238E27FC236}">
                <a16:creationId xmlns:a16="http://schemas.microsoft.com/office/drawing/2014/main" id="{0BBE1A8C-EED0-2D44-85EB-62036724B473}"/>
              </a:ext>
            </a:extLst>
          </p:cNvPr>
          <p:cNvSpPr>
            <a:spLocks noGrp="1"/>
          </p:cNvSpPr>
          <p:nvPr>
            <p:ph type="body" sz="quarter" idx="50" hasCustomPrompt="1"/>
          </p:nvPr>
        </p:nvSpPr>
        <p:spPr>
          <a:xfrm>
            <a:off x="9380692" y="4072486"/>
            <a:ext cx="2590800" cy="1947314"/>
          </a:xfrm>
        </p:spPr>
        <p:txBody>
          <a:bodyPr/>
          <a:lstStyle>
            <a:lvl1pPr>
              <a:defRPr sz="1600"/>
            </a:lvl1pPr>
            <a:lvl2pPr>
              <a:defRPr sz="1600"/>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lvl4pPr>
            <a:lvl5pPr>
              <a:defRPr sz="1600"/>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6" name="Title 1">
            <a:extLst>
              <a:ext uri="{FF2B5EF4-FFF2-40B4-BE49-F238E27FC236}">
                <a16:creationId xmlns:a16="http://schemas.microsoft.com/office/drawing/2014/main" id="{FAD539FD-0A03-394D-AA03-A988396563E5}"/>
              </a:ext>
            </a:extLst>
          </p:cNvPr>
          <p:cNvSpPr>
            <a:spLocks noGrp="1"/>
          </p:cNvSpPr>
          <p:nvPr>
            <p:ph type="title" hasCustomPrompt="1"/>
          </p:nvPr>
        </p:nvSpPr>
        <p:spPr>
          <a:xfrm>
            <a:off x="228599" y="266130"/>
            <a:ext cx="4343165" cy="281078"/>
          </a:xfrm>
        </p:spPr>
        <p:txBody>
          <a:bodyPr>
            <a:noAutofit/>
          </a:bodyPr>
          <a:lstStyle>
            <a:lvl1pPr>
              <a:lnSpc>
                <a:spcPct val="100000"/>
              </a:lnSpc>
              <a:defRPr sz="2400" b="0" i="0">
                <a:solidFill>
                  <a:schemeClr val="bg1"/>
                </a:solidFill>
                <a:latin typeface="Arial" panose="020B0604020202020204" pitchFamily="34" charset="0"/>
              </a:defRPr>
            </a:lvl1pPr>
          </a:lstStyle>
          <a:p>
            <a:r>
              <a:rPr lang="en-US" dirty="0"/>
              <a:t>Add heading here</a:t>
            </a:r>
          </a:p>
        </p:txBody>
      </p:sp>
      <p:sp>
        <p:nvSpPr>
          <p:cNvPr id="18" name="Text Placeholder 57">
            <a:extLst>
              <a:ext uri="{FF2B5EF4-FFF2-40B4-BE49-F238E27FC236}">
                <a16:creationId xmlns:a16="http://schemas.microsoft.com/office/drawing/2014/main" id="{C143B175-2669-4648-80A9-5EE5D52F8A4E}"/>
              </a:ext>
            </a:extLst>
          </p:cNvPr>
          <p:cNvSpPr>
            <a:spLocks noGrp="1"/>
          </p:cNvSpPr>
          <p:nvPr>
            <p:ph type="body" sz="quarter" idx="51" hasCustomPrompt="1"/>
          </p:nvPr>
        </p:nvSpPr>
        <p:spPr>
          <a:xfrm>
            <a:off x="228600" y="705998"/>
            <a:ext cx="4343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chemeClr val="bg1"/>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pic>
        <p:nvPicPr>
          <p:cNvPr id="19" name="Picture 18" descr="A picture containing text, clipart&#10;&#10;Description automatically generated">
            <a:extLst>
              <a:ext uri="{FF2B5EF4-FFF2-40B4-BE49-F238E27FC236}">
                <a16:creationId xmlns:a16="http://schemas.microsoft.com/office/drawing/2014/main" id="{080E09B3-942B-C24B-917D-214CC1B2470D}"/>
              </a:ext>
            </a:extLst>
          </p:cNvPr>
          <p:cNvPicPr>
            <a:picLocks noChangeAspect="1"/>
          </p:cNvPicPr>
          <p:nvPr userDrawn="1"/>
        </p:nvPicPr>
        <p:blipFill>
          <a:blip r:embed="rId2"/>
          <a:stretch>
            <a:fillRect/>
          </a:stretch>
        </p:blipFill>
        <p:spPr>
          <a:xfrm>
            <a:off x="232558" y="6343600"/>
            <a:ext cx="730346" cy="232382"/>
          </a:xfrm>
          <a:prstGeom prst="rect">
            <a:avLst/>
          </a:prstGeom>
        </p:spPr>
      </p:pic>
    </p:spTree>
    <p:extLst>
      <p:ext uri="{BB962C8B-B14F-4D97-AF65-F5344CB8AC3E}">
        <p14:creationId xmlns:p14="http://schemas.microsoft.com/office/powerpoint/2010/main" val="3799489858"/>
      </p:ext>
    </p:extLst>
  </p:cSld>
  <p:clrMapOvr>
    <a:masterClrMapping/>
  </p:clrMapOvr>
  <p:extLst>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3 Sections Content Spring Green">
    <p:bg>
      <p:bgPr>
        <a:solidFill>
          <a:srgbClr val="3D3C3C"/>
        </a:solidFill>
        <a:effectLst/>
      </p:bgPr>
    </p:bg>
    <p:spTree>
      <p:nvGrpSpPr>
        <p:cNvPr id="1" name=""/>
        <p:cNvGrpSpPr/>
        <p:nvPr/>
      </p:nvGrpSpPr>
      <p:grpSpPr>
        <a:xfrm>
          <a:off x="0" y="0"/>
          <a:ext cx="0" cy="0"/>
          <a:chOff x="0" y="0"/>
          <a:chExt cx="0" cy="0"/>
        </a:xfrm>
      </p:grpSpPr>
      <p:sp>
        <p:nvSpPr>
          <p:cNvPr id="28" name="Text Placeholder 13">
            <a:extLst>
              <a:ext uri="{FF2B5EF4-FFF2-40B4-BE49-F238E27FC236}">
                <a16:creationId xmlns:a16="http://schemas.microsoft.com/office/drawing/2014/main" id="{99586EBE-3DF0-4A48-9605-33B0222C81C7}"/>
              </a:ext>
            </a:extLst>
          </p:cNvPr>
          <p:cNvSpPr>
            <a:spLocks noGrp="1"/>
          </p:cNvSpPr>
          <p:nvPr>
            <p:ph type="body" sz="quarter" idx="19" hasCustomPrompt="1"/>
          </p:nvPr>
        </p:nvSpPr>
        <p:spPr>
          <a:xfrm>
            <a:off x="228601" y="3531004"/>
            <a:ext cx="4343163" cy="225357"/>
          </a:xfrm>
          <a:prstGeom prst="rect">
            <a:avLst/>
          </a:prstGeom>
        </p:spPr>
        <p:txBody>
          <a:bodyPr lIns="0" tIns="0" rIns="0" bIns="0">
            <a:noAutofit/>
          </a:bodyPr>
          <a:lstStyle>
            <a:lvl1pPr marL="0" indent="0">
              <a:lnSpc>
                <a:spcPct val="100000"/>
              </a:lnSpc>
              <a:buNone/>
              <a:defRPr sz="1400" b="1" i="0">
                <a:solidFill>
                  <a:schemeClr val="bg1"/>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Subheading</a:t>
            </a:r>
          </a:p>
        </p:txBody>
      </p:sp>
      <p:sp>
        <p:nvSpPr>
          <p:cNvPr id="30" name="Text Placeholder 4">
            <a:extLst>
              <a:ext uri="{FF2B5EF4-FFF2-40B4-BE49-F238E27FC236}">
                <a16:creationId xmlns:a16="http://schemas.microsoft.com/office/drawing/2014/main" id="{3EB15DC8-43BC-BE49-B6EF-CCEAB5A7B9D6}"/>
              </a:ext>
            </a:extLst>
          </p:cNvPr>
          <p:cNvSpPr>
            <a:spLocks noGrp="1"/>
          </p:cNvSpPr>
          <p:nvPr>
            <p:ph type="body" sz="quarter" idx="24" hasCustomPrompt="1"/>
          </p:nvPr>
        </p:nvSpPr>
        <p:spPr>
          <a:xfrm>
            <a:off x="228600" y="3874293"/>
            <a:ext cx="4343163" cy="2145507"/>
          </a:xfrm>
          <a:prstGeom prst="rect">
            <a:avLst/>
          </a:prstGeom>
        </p:spPr>
        <p:txBody>
          <a:bodyPr lIns="0" tIns="0" rIns="0" bIns="0">
            <a:noAutofit/>
          </a:bodyPr>
          <a:lstStyle>
            <a:lvl1pPr marL="0" indent="0">
              <a:lnSpc>
                <a:spcPct val="100000"/>
              </a:lnSpc>
              <a:buNone/>
              <a:defRPr sz="3200" b="0" i="0">
                <a:solidFill>
                  <a:schemeClr val="bg1"/>
                </a:solidFill>
                <a:latin typeface="Arial" panose="020B0604020202020204" pitchFamily="34" charset="0"/>
              </a:defRPr>
            </a:lvl1pPr>
          </a:lstStyle>
          <a:p>
            <a:pPr lvl="0"/>
            <a:r>
              <a:rPr lang="en-US" dirty="0"/>
              <a:t>Add body text here–Lorem ipsum dolor sit </a:t>
            </a:r>
            <a:r>
              <a:rPr lang="en-US" dirty="0" err="1"/>
              <a:t>amet</a:t>
            </a:r>
            <a:r>
              <a:rPr lang="en-US" dirty="0"/>
              <a:t>, </a:t>
            </a:r>
            <a:r>
              <a:rPr lang="en-US" dirty="0" err="1"/>
              <a:t>consectetur</a:t>
            </a:r>
            <a:endParaRPr lang="en-US" dirty="0"/>
          </a:p>
        </p:txBody>
      </p:sp>
      <p:sp>
        <p:nvSpPr>
          <p:cNvPr id="13" name="Rectangle 12">
            <a:extLst>
              <a:ext uri="{FF2B5EF4-FFF2-40B4-BE49-F238E27FC236}">
                <a16:creationId xmlns:a16="http://schemas.microsoft.com/office/drawing/2014/main" id="{C10663F8-A1AE-2C4B-9A48-4DC0DDE9DDC1}"/>
              </a:ext>
            </a:extLst>
          </p:cNvPr>
          <p:cNvSpPr/>
          <p:nvPr userDrawn="1"/>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sp>
        <p:nvSpPr>
          <p:cNvPr id="21" name="Text Placeholder 4">
            <a:extLst>
              <a:ext uri="{FF2B5EF4-FFF2-40B4-BE49-F238E27FC236}">
                <a16:creationId xmlns:a16="http://schemas.microsoft.com/office/drawing/2014/main" id="{2A3D4230-D22E-2F44-A0BD-23E529977844}"/>
              </a:ext>
            </a:extLst>
          </p:cNvPr>
          <p:cNvSpPr>
            <a:spLocks noGrp="1"/>
          </p:cNvSpPr>
          <p:nvPr>
            <p:ph type="body" sz="quarter" idx="16" hasCustomPrompt="1"/>
          </p:nvPr>
        </p:nvSpPr>
        <p:spPr>
          <a:xfrm>
            <a:off x="228600" y="1326747"/>
            <a:ext cx="4343164" cy="1986644"/>
          </a:xfrm>
          <a:prstGeom prst="rect">
            <a:avLst/>
          </a:prstGeom>
        </p:spPr>
        <p:txBody>
          <a:bodyPr lIns="0" tIns="0" rIns="0" bIns="0">
            <a:noAutofit/>
          </a:bodyPr>
          <a:lstStyle>
            <a:lvl1pPr marL="0" indent="0">
              <a:lnSpc>
                <a:spcPct val="100000"/>
              </a:lnSpc>
              <a:buNone/>
              <a:defRPr sz="3200" b="0" i="0">
                <a:solidFill>
                  <a:schemeClr val="bg1"/>
                </a:solidFill>
                <a:latin typeface="Arial" panose="020B0604020202020204" pitchFamily="34" charset="0"/>
              </a:defRPr>
            </a:lvl1pPr>
          </a:lstStyle>
          <a:p>
            <a:pPr lvl="0"/>
            <a:r>
              <a:rPr lang="en-US" dirty="0"/>
              <a:t>Add body text here–Lorem ipsum dolor sit </a:t>
            </a:r>
            <a:r>
              <a:rPr lang="en-US" dirty="0" err="1"/>
              <a:t>amet</a:t>
            </a:r>
            <a:endParaRPr lang="en-US" dirty="0"/>
          </a:p>
        </p:txBody>
      </p:sp>
      <p:sp>
        <p:nvSpPr>
          <p:cNvPr id="15" name="Slide Number Placeholder 5">
            <a:extLst>
              <a:ext uri="{FF2B5EF4-FFF2-40B4-BE49-F238E27FC236}">
                <a16:creationId xmlns:a16="http://schemas.microsoft.com/office/drawing/2014/main" id="{A1B9FD7A-B5E1-4141-8848-C6EABDA80CEC}"/>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9" name="Text Placeholder 2">
            <a:extLst>
              <a:ext uri="{FF2B5EF4-FFF2-40B4-BE49-F238E27FC236}">
                <a16:creationId xmlns:a16="http://schemas.microsoft.com/office/drawing/2014/main" id="{0E80175B-880D-EE4E-85E9-D291C5BA9AA5}"/>
              </a:ext>
            </a:extLst>
          </p:cNvPr>
          <p:cNvSpPr>
            <a:spLocks noGrp="1"/>
          </p:cNvSpPr>
          <p:nvPr>
            <p:ph type="body" sz="quarter" idx="49" hasCustomPrompt="1"/>
          </p:nvPr>
        </p:nvSpPr>
        <p:spPr>
          <a:xfrm>
            <a:off x="6329995" y="1521303"/>
            <a:ext cx="5641840" cy="4498497"/>
          </a:xfrm>
        </p:spPr>
        <p:txBody>
          <a:bodyPr/>
          <a:lstStyle>
            <a:lvl1pPr>
              <a:defRPr sz="1600"/>
            </a:lvl1pPr>
            <a:lvl2pPr>
              <a:defRPr sz="1600"/>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lvl4pPr>
            <a:lvl5pPr>
              <a:defRPr sz="1600"/>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1" name="Title 1">
            <a:extLst>
              <a:ext uri="{FF2B5EF4-FFF2-40B4-BE49-F238E27FC236}">
                <a16:creationId xmlns:a16="http://schemas.microsoft.com/office/drawing/2014/main" id="{16C291BC-C9C4-D544-8DEA-EF5245D7BBBB}"/>
              </a:ext>
            </a:extLst>
          </p:cNvPr>
          <p:cNvSpPr>
            <a:spLocks noGrp="1"/>
          </p:cNvSpPr>
          <p:nvPr>
            <p:ph type="title" hasCustomPrompt="1"/>
          </p:nvPr>
        </p:nvSpPr>
        <p:spPr>
          <a:xfrm>
            <a:off x="228599" y="266131"/>
            <a:ext cx="4343165" cy="281078"/>
          </a:xfrm>
        </p:spPr>
        <p:txBody>
          <a:bodyPr>
            <a:noAutofit/>
          </a:bodyPr>
          <a:lstStyle>
            <a:lvl1pPr>
              <a:lnSpc>
                <a:spcPct val="100000"/>
              </a:lnSpc>
              <a:defRPr sz="2400" b="0" i="0">
                <a:solidFill>
                  <a:schemeClr val="bg1"/>
                </a:solidFill>
                <a:latin typeface="Arial" panose="020B0604020202020204" pitchFamily="34" charset="0"/>
              </a:defRPr>
            </a:lvl1pPr>
          </a:lstStyle>
          <a:p>
            <a:r>
              <a:rPr lang="en-US" dirty="0"/>
              <a:t>Add heading here</a:t>
            </a:r>
          </a:p>
        </p:txBody>
      </p:sp>
      <p:sp>
        <p:nvSpPr>
          <p:cNvPr id="12" name="Text Placeholder 57">
            <a:extLst>
              <a:ext uri="{FF2B5EF4-FFF2-40B4-BE49-F238E27FC236}">
                <a16:creationId xmlns:a16="http://schemas.microsoft.com/office/drawing/2014/main" id="{66D1A410-1B9F-E74A-8B01-6C9DCC9FB7A1}"/>
              </a:ext>
            </a:extLst>
          </p:cNvPr>
          <p:cNvSpPr>
            <a:spLocks noGrp="1"/>
          </p:cNvSpPr>
          <p:nvPr>
            <p:ph type="body" sz="quarter" idx="27" hasCustomPrompt="1"/>
          </p:nvPr>
        </p:nvSpPr>
        <p:spPr>
          <a:xfrm>
            <a:off x="228600" y="705999"/>
            <a:ext cx="4343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chemeClr val="bg1"/>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pic>
        <p:nvPicPr>
          <p:cNvPr id="16" name="Picture 15" descr="A picture containing text, clipart&#10;&#10;Description automatically generated">
            <a:extLst>
              <a:ext uri="{FF2B5EF4-FFF2-40B4-BE49-F238E27FC236}">
                <a16:creationId xmlns:a16="http://schemas.microsoft.com/office/drawing/2014/main" id="{C7497B9F-3B7F-CA47-A434-00C0CB899FCC}"/>
              </a:ext>
            </a:extLst>
          </p:cNvPr>
          <p:cNvPicPr>
            <a:picLocks noChangeAspect="1"/>
          </p:cNvPicPr>
          <p:nvPr userDrawn="1"/>
        </p:nvPicPr>
        <p:blipFill>
          <a:blip r:embed="rId2"/>
          <a:stretch>
            <a:fillRect/>
          </a:stretch>
        </p:blipFill>
        <p:spPr>
          <a:xfrm>
            <a:off x="232558" y="6343600"/>
            <a:ext cx="730346" cy="232382"/>
          </a:xfrm>
          <a:prstGeom prst="rect">
            <a:avLst/>
          </a:prstGeom>
        </p:spPr>
      </p:pic>
    </p:spTree>
    <p:extLst>
      <p:ext uri="{BB962C8B-B14F-4D97-AF65-F5344CB8AC3E}">
        <p14:creationId xmlns:p14="http://schemas.microsoft.com/office/powerpoint/2010/main" val="4265108592"/>
      </p:ext>
    </p:extLst>
  </p:cSld>
  <p:clrMapOvr>
    <a:masterClrMapping/>
  </p:clrMapOvr>
  <p:extLst>
    <p:ext uri="{DCECCB84-F9BA-43D5-87BE-67443E8EF086}">
      <p15:sldGuideLst xmlns:p15="http://schemas.microsoft.com/office/powerpoint/2012/main"/>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ext w Quote and Sections Spring Green">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AC584B-51AC-494E-8940-2F1049D5012F}"/>
              </a:ext>
            </a:extLst>
          </p:cNvPr>
          <p:cNvSpPr/>
          <p:nvPr userDrawn="1"/>
        </p:nvSpPr>
        <p:spPr>
          <a:xfrm>
            <a:off x="6096000" y="0"/>
            <a:ext cx="60960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sp>
        <p:nvSpPr>
          <p:cNvPr id="24" name="Text Placeholder 4">
            <a:extLst>
              <a:ext uri="{FF2B5EF4-FFF2-40B4-BE49-F238E27FC236}">
                <a16:creationId xmlns:a16="http://schemas.microsoft.com/office/drawing/2014/main" id="{DEB15A68-363E-E442-BC4A-CFBD8A5D587C}"/>
              </a:ext>
            </a:extLst>
          </p:cNvPr>
          <p:cNvSpPr>
            <a:spLocks noGrp="1"/>
          </p:cNvSpPr>
          <p:nvPr>
            <p:ph type="body" sz="quarter" idx="16" hasCustomPrompt="1"/>
          </p:nvPr>
        </p:nvSpPr>
        <p:spPr>
          <a:xfrm>
            <a:off x="226610" y="1327879"/>
            <a:ext cx="4345390" cy="2101121"/>
          </a:xfrm>
          <a:prstGeom prst="rect">
            <a:avLst/>
          </a:prstGeom>
        </p:spPr>
        <p:txBody>
          <a:bodyPr lIns="0" tIns="0" rIns="0" bIns="0">
            <a:noAutofit/>
          </a:bodyPr>
          <a:lstStyle>
            <a:lvl1pPr marL="0" indent="0">
              <a:buNone/>
              <a:defRPr sz="3200" b="0" i="0">
                <a:solidFill>
                  <a:srgbClr val="042315"/>
                </a:solidFill>
                <a:latin typeface="Arial" panose="020B0604020202020204" pitchFamily="34" charset="0"/>
              </a:defRPr>
            </a:lvl1pPr>
          </a:lstStyle>
          <a:p>
            <a:pPr lvl="0"/>
            <a:r>
              <a:rPr lang="en-US" dirty="0"/>
              <a:t>Add body text here–Lorem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endParaRPr lang="en-US" dirty="0"/>
          </a:p>
        </p:txBody>
      </p:sp>
      <p:sp>
        <p:nvSpPr>
          <p:cNvPr id="27" name="Text Placeholder 4">
            <a:extLst>
              <a:ext uri="{FF2B5EF4-FFF2-40B4-BE49-F238E27FC236}">
                <a16:creationId xmlns:a16="http://schemas.microsoft.com/office/drawing/2014/main" id="{672D6046-4BD5-8C4A-9B3B-5F06C6EF002A}"/>
              </a:ext>
            </a:extLst>
          </p:cNvPr>
          <p:cNvSpPr>
            <a:spLocks noGrp="1"/>
          </p:cNvSpPr>
          <p:nvPr>
            <p:ph type="body" sz="quarter" idx="23" hasCustomPrompt="1"/>
          </p:nvPr>
        </p:nvSpPr>
        <p:spPr>
          <a:xfrm>
            <a:off x="6324600" y="1327879"/>
            <a:ext cx="5638800" cy="1241507"/>
          </a:xfrm>
          <a:prstGeom prst="rect">
            <a:avLst/>
          </a:prstGeom>
        </p:spPr>
        <p:txBody>
          <a:bodyPr lIns="0" tIns="0" rIns="0" bIns="0">
            <a:noAutofit/>
          </a:bodyPr>
          <a:lstStyle>
            <a:lvl1pPr marL="0" indent="0">
              <a:buNone/>
              <a:defRPr sz="3200" b="0" i="0">
                <a:solidFill>
                  <a:schemeClr val="bg1"/>
                </a:solidFill>
                <a:latin typeface="Arial" panose="020B0604020202020204" pitchFamily="34" charset="0"/>
              </a:defRPr>
            </a:lvl1pPr>
          </a:lstStyle>
          <a:p>
            <a:pPr lvl="0"/>
            <a:r>
              <a:rPr lang="en-US" dirty="0"/>
              <a:t>Add quote here–Lorem ipsum dolor sit </a:t>
            </a:r>
            <a:r>
              <a:rPr lang="en-US" dirty="0" err="1"/>
              <a:t>amet</a:t>
            </a:r>
            <a:endParaRPr lang="en-US" dirty="0"/>
          </a:p>
        </p:txBody>
      </p:sp>
      <p:sp>
        <p:nvSpPr>
          <p:cNvPr id="34" name="Text Placeholder 4">
            <a:extLst>
              <a:ext uri="{FF2B5EF4-FFF2-40B4-BE49-F238E27FC236}">
                <a16:creationId xmlns:a16="http://schemas.microsoft.com/office/drawing/2014/main" id="{6F924156-E1B8-B14F-A963-69768B30CBE8}"/>
              </a:ext>
            </a:extLst>
          </p:cNvPr>
          <p:cNvSpPr>
            <a:spLocks noGrp="1"/>
          </p:cNvSpPr>
          <p:nvPr>
            <p:ph type="body" sz="quarter" idx="28" hasCustomPrompt="1"/>
          </p:nvPr>
        </p:nvSpPr>
        <p:spPr>
          <a:xfrm>
            <a:off x="6328357" y="2781791"/>
            <a:ext cx="2598921" cy="361922"/>
          </a:xfrm>
          <a:prstGeom prst="rect">
            <a:avLst/>
          </a:prstGeom>
        </p:spPr>
        <p:txBody>
          <a:bodyPr lIns="0" tIns="0" rIns="0" bIns="0">
            <a:noAutofit/>
          </a:bodyPr>
          <a:lstStyle>
            <a:lvl1pPr marL="0" indent="0">
              <a:buNone/>
              <a:defRPr sz="1400" b="1" i="0">
                <a:solidFill>
                  <a:schemeClr val="bg1"/>
                </a:solidFill>
                <a:latin typeface="Arial" panose="020B0604020202020204" pitchFamily="34" charset="0"/>
              </a:defRPr>
            </a:lvl1pPr>
          </a:lstStyle>
          <a:p>
            <a:pPr lvl="0"/>
            <a:r>
              <a:rPr lang="en-US" dirty="0"/>
              <a:t>Section</a:t>
            </a:r>
          </a:p>
        </p:txBody>
      </p:sp>
      <p:sp>
        <p:nvSpPr>
          <p:cNvPr id="35" name="Text Placeholder 4">
            <a:extLst>
              <a:ext uri="{FF2B5EF4-FFF2-40B4-BE49-F238E27FC236}">
                <a16:creationId xmlns:a16="http://schemas.microsoft.com/office/drawing/2014/main" id="{7C8248D5-28FE-934C-AB72-DC1094D972E3}"/>
              </a:ext>
            </a:extLst>
          </p:cNvPr>
          <p:cNvSpPr>
            <a:spLocks noGrp="1"/>
          </p:cNvSpPr>
          <p:nvPr>
            <p:ph type="body" sz="quarter" idx="29" hasCustomPrompt="1"/>
          </p:nvPr>
        </p:nvSpPr>
        <p:spPr>
          <a:xfrm>
            <a:off x="9372600" y="2782669"/>
            <a:ext cx="2592789" cy="361922"/>
          </a:xfrm>
          <a:prstGeom prst="rect">
            <a:avLst/>
          </a:prstGeom>
        </p:spPr>
        <p:txBody>
          <a:bodyPr lIns="0" tIns="0" rIns="0" bIns="0">
            <a:noAutofit/>
          </a:bodyPr>
          <a:lstStyle>
            <a:lvl1pPr marL="0" indent="0">
              <a:buNone/>
              <a:defRPr sz="1400" b="1" i="0">
                <a:solidFill>
                  <a:schemeClr val="bg1"/>
                </a:solidFill>
                <a:latin typeface="Arial" panose="020B0604020202020204" pitchFamily="34" charset="0"/>
              </a:defRPr>
            </a:lvl1pPr>
          </a:lstStyle>
          <a:p>
            <a:pPr lvl="0"/>
            <a:r>
              <a:rPr lang="en-US" dirty="0"/>
              <a:t>Section</a:t>
            </a:r>
          </a:p>
        </p:txBody>
      </p:sp>
      <p:sp>
        <p:nvSpPr>
          <p:cNvPr id="36" name="Text Placeholder 4">
            <a:extLst>
              <a:ext uri="{FF2B5EF4-FFF2-40B4-BE49-F238E27FC236}">
                <a16:creationId xmlns:a16="http://schemas.microsoft.com/office/drawing/2014/main" id="{F95519BA-330B-9E41-B885-10800C63FF47}"/>
              </a:ext>
            </a:extLst>
          </p:cNvPr>
          <p:cNvSpPr>
            <a:spLocks noGrp="1"/>
          </p:cNvSpPr>
          <p:nvPr>
            <p:ph type="body" sz="quarter" idx="30" hasCustomPrompt="1"/>
          </p:nvPr>
        </p:nvSpPr>
        <p:spPr>
          <a:xfrm>
            <a:off x="6328357" y="4529819"/>
            <a:ext cx="2598921" cy="361922"/>
          </a:xfrm>
          <a:prstGeom prst="rect">
            <a:avLst/>
          </a:prstGeom>
        </p:spPr>
        <p:txBody>
          <a:bodyPr lIns="0" tIns="0" rIns="0" bIns="0">
            <a:noAutofit/>
          </a:bodyPr>
          <a:lstStyle>
            <a:lvl1pPr marL="0" indent="0">
              <a:buNone/>
              <a:defRPr sz="1400" b="1" i="0">
                <a:solidFill>
                  <a:schemeClr val="bg1"/>
                </a:solidFill>
                <a:latin typeface="Arial" panose="020B0604020202020204" pitchFamily="34" charset="0"/>
              </a:defRPr>
            </a:lvl1pPr>
          </a:lstStyle>
          <a:p>
            <a:pPr lvl="0"/>
            <a:r>
              <a:rPr lang="en-US" dirty="0"/>
              <a:t>Section</a:t>
            </a:r>
          </a:p>
        </p:txBody>
      </p:sp>
      <p:sp>
        <p:nvSpPr>
          <p:cNvPr id="37" name="Text Placeholder 4">
            <a:extLst>
              <a:ext uri="{FF2B5EF4-FFF2-40B4-BE49-F238E27FC236}">
                <a16:creationId xmlns:a16="http://schemas.microsoft.com/office/drawing/2014/main" id="{EB0895CA-2CD0-584E-B737-18E1D07B65CF}"/>
              </a:ext>
            </a:extLst>
          </p:cNvPr>
          <p:cNvSpPr>
            <a:spLocks noGrp="1"/>
          </p:cNvSpPr>
          <p:nvPr>
            <p:ph type="body" sz="quarter" idx="31" hasCustomPrompt="1"/>
          </p:nvPr>
        </p:nvSpPr>
        <p:spPr>
          <a:xfrm>
            <a:off x="9372599" y="4529818"/>
            <a:ext cx="2592789" cy="361922"/>
          </a:xfrm>
          <a:prstGeom prst="rect">
            <a:avLst/>
          </a:prstGeom>
        </p:spPr>
        <p:txBody>
          <a:bodyPr lIns="0" tIns="0" rIns="0" bIns="0">
            <a:noAutofit/>
          </a:bodyPr>
          <a:lstStyle>
            <a:lvl1pPr marL="0" indent="0">
              <a:buNone/>
              <a:defRPr sz="1400" b="1" i="0">
                <a:solidFill>
                  <a:schemeClr val="bg1"/>
                </a:solidFill>
                <a:latin typeface="Arial" panose="020B0604020202020204" pitchFamily="34" charset="0"/>
              </a:defRPr>
            </a:lvl1pPr>
          </a:lstStyle>
          <a:p>
            <a:pPr lvl="0"/>
            <a:r>
              <a:rPr lang="en-US" dirty="0"/>
              <a:t>Section</a:t>
            </a:r>
          </a:p>
        </p:txBody>
      </p:sp>
      <p:pic>
        <p:nvPicPr>
          <p:cNvPr id="19" name="Picture 18" descr="Logo&#10;&#10;Description automatically generated">
            <a:extLst>
              <a:ext uri="{FF2B5EF4-FFF2-40B4-BE49-F238E27FC236}">
                <a16:creationId xmlns:a16="http://schemas.microsoft.com/office/drawing/2014/main" id="{5F310CA1-E2E7-7840-920F-B3B08FAEB4BD}"/>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0" name="Slide Number Placeholder 5">
            <a:extLst>
              <a:ext uri="{FF2B5EF4-FFF2-40B4-BE49-F238E27FC236}">
                <a16:creationId xmlns:a16="http://schemas.microsoft.com/office/drawing/2014/main" id="{3765CF9B-370B-9F4D-9F16-B74047BC0717}"/>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7" name="Text Placeholder 6">
            <a:extLst>
              <a:ext uri="{FF2B5EF4-FFF2-40B4-BE49-F238E27FC236}">
                <a16:creationId xmlns:a16="http://schemas.microsoft.com/office/drawing/2014/main" id="{0B9F8AB1-17E0-7745-B279-1FD45BB44789}"/>
              </a:ext>
            </a:extLst>
          </p:cNvPr>
          <p:cNvSpPr>
            <a:spLocks noGrp="1"/>
          </p:cNvSpPr>
          <p:nvPr>
            <p:ph type="body" sz="quarter" idx="33" hasCustomPrompt="1"/>
          </p:nvPr>
        </p:nvSpPr>
        <p:spPr>
          <a:xfrm>
            <a:off x="6324600" y="3111500"/>
            <a:ext cx="2601913" cy="990600"/>
          </a:xfrm>
        </p:spPr>
        <p:txBody>
          <a:bodyPr/>
          <a:lstStyle>
            <a:lvl1pPr>
              <a:defRPr sz="1200">
                <a:solidFill>
                  <a:schemeClr val="bg1"/>
                </a:solidFill>
              </a:defRPr>
            </a:lvl1pPr>
            <a:lvl2pPr>
              <a:defRPr sz="1200">
                <a:solidFill>
                  <a:schemeClr val="bg1"/>
                </a:solidFill>
              </a:defRPr>
            </a:lvl2pPr>
            <a:lvl3pPr marL="690563" indent="-163513">
              <a:buFont typeface="Courier New" panose="02070309020205020404" pitchFamily="49" charset="0"/>
              <a:buChar char="o"/>
              <a:tabLst/>
              <a:defRPr sz="1200">
                <a:solidFill>
                  <a:schemeClr val="bg1"/>
                </a:solidFill>
              </a:defRPr>
            </a:lvl3pPr>
            <a:lvl4pPr>
              <a:defRPr sz="1200">
                <a:solidFill>
                  <a:schemeClr val="bg1"/>
                </a:solidFill>
              </a:defRPr>
            </a:lvl4pPr>
            <a:lvl5pPr>
              <a:defRPr sz="1200">
                <a:solidFill>
                  <a:schemeClr val="bg1"/>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Text Placeholder 6">
            <a:extLst>
              <a:ext uri="{FF2B5EF4-FFF2-40B4-BE49-F238E27FC236}">
                <a16:creationId xmlns:a16="http://schemas.microsoft.com/office/drawing/2014/main" id="{81926D91-B149-C449-A782-3F62F1F2267F}"/>
              </a:ext>
            </a:extLst>
          </p:cNvPr>
          <p:cNvSpPr>
            <a:spLocks noGrp="1"/>
          </p:cNvSpPr>
          <p:nvPr>
            <p:ph type="body" sz="quarter" idx="34" hasCustomPrompt="1"/>
          </p:nvPr>
        </p:nvSpPr>
        <p:spPr>
          <a:xfrm>
            <a:off x="9375297" y="3111500"/>
            <a:ext cx="2601913" cy="990600"/>
          </a:xfrm>
        </p:spPr>
        <p:txBody>
          <a:bodyPr/>
          <a:lstStyle>
            <a:lvl1pPr>
              <a:defRPr sz="1200">
                <a:solidFill>
                  <a:schemeClr val="bg1"/>
                </a:solidFill>
              </a:defRPr>
            </a:lvl1pPr>
            <a:lvl2pPr>
              <a:defRPr sz="1200">
                <a:solidFill>
                  <a:schemeClr val="bg1"/>
                </a:solidFill>
              </a:defRPr>
            </a:lvl2pPr>
            <a:lvl3pPr marL="698500" indent="-171450">
              <a:defRPr lang="en-US" sz="12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defRPr sz="1200">
                <a:solidFill>
                  <a:schemeClr val="bg1"/>
                </a:solidFill>
              </a:defRPr>
            </a:lvl4pPr>
            <a:lvl5pPr>
              <a:defRPr sz="1200">
                <a:solidFill>
                  <a:schemeClr val="bg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8" name="Text Placeholder 6">
            <a:extLst>
              <a:ext uri="{FF2B5EF4-FFF2-40B4-BE49-F238E27FC236}">
                <a16:creationId xmlns:a16="http://schemas.microsoft.com/office/drawing/2014/main" id="{CE946066-00A4-E041-845C-485A22A5B1CF}"/>
              </a:ext>
            </a:extLst>
          </p:cNvPr>
          <p:cNvSpPr>
            <a:spLocks noGrp="1"/>
          </p:cNvSpPr>
          <p:nvPr>
            <p:ph type="body" sz="quarter" idx="35" hasCustomPrompt="1"/>
          </p:nvPr>
        </p:nvSpPr>
        <p:spPr>
          <a:xfrm>
            <a:off x="6324600" y="4863426"/>
            <a:ext cx="2601913" cy="990600"/>
          </a:xfrm>
        </p:spPr>
        <p:txBody>
          <a:bodyPr/>
          <a:lstStyle>
            <a:lvl1pPr>
              <a:defRPr sz="1200">
                <a:solidFill>
                  <a:schemeClr val="bg1"/>
                </a:solidFill>
              </a:defRPr>
            </a:lvl1pPr>
            <a:lvl2pPr>
              <a:defRPr sz="1200">
                <a:solidFill>
                  <a:schemeClr val="bg1"/>
                </a:solidFill>
              </a:defRPr>
            </a:lvl2pPr>
            <a:lvl3pPr marL="698500" indent="-171450">
              <a:defRPr lang="en-US" sz="12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defRPr sz="1200">
                <a:solidFill>
                  <a:schemeClr val="bg1"/>
                </a:solidFill>
              </a:defRPr>
            </a:lvl4pPr>
            <a:lvl5pPr>
              <a:defRPr sz="1200">
                <a:solidFill>
                  <a:schemeClr val="bg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9" name="Text Placeholder 6">
            <a:extLst>
              <a:ext uri="{FF2B5EF4-FFF2-40B4-BE49-F238E27FC236}">
                <a16:creationId xmlns:a16="http://schemas.microsoft.com/office/drawing/2014/main" id="{4C6A6BF6-E451-BA41-A840-E12653E2083A}"/>
              </a:ext>
            </a:extLst>
          </p:cNvPr>
          <p:cNvSpPr>
            <a:spLocks noGrp="1"/>
          </p:cNvSpPr>
          <p:nvPr>
            <p:ph type="body" sz="quarter" idx="36" hasCustomPrompt="1"/>
          </p:nvPr>
        </p:nvSpPr>
        <p:spPr>
          <a:xfrm>
            <a:off x="9375297" y="4863426"/>
            <a:ext cx="2601913" cy="990600"/>
          </a:xfrm>
        </p:spPr>
        <p:txBody>
          <a:bodyPr/>
          <a:lstStyle>
            <a:lvl1pPr>
              <a:defRPr sz="1200">
                <a:solidFill>
                  <a:schemeClr val="bg1"/>
                </a:solidFill>
              </a:defRPr>
            </a:lvl1pPr>
            <a:lvl2pPr>
              <a:defRPr sz="1200">
                <a:solidFill>
                  <a:schemeClr val="bg1"/>
                </a:solidFill>
              </a:defRPr>
            </a:lvl2pPr>
            <a:lvl3pPr marL="698500" indent="-171450">
              <a:defRPr lang="en-US" sz="1200" b="0" i="0" kern="1200" dirty="0">
                <a:solidFill>
                  <a:schemeClr val="bg1"/>
                </a:solidFill>
                <a:latin typeface="Arial" panose="020B0604020202020204" pitchFamily="34" charset="0"/>
                <a:ea typeface="Arial" panose="020B0604020202020204" pitchFamily="34" charset="0"/>
                <a:cs typeface="Arial" panose="020B0604020202020204" pitchFamily="34" charset="0"/>
              </a:defRPr>
            </a:lvl3pPr>
            <a:lvl4pPr>
              <a:defRPr sz="1200">
                <a:solidFill>
                  <a:schemeClr val="bg1"/>
                </a:solidFill>
              </a:defRPr>
            </a:lvl4pPr>
            <a:lvl5pPr>
              <a:defRPr sz="1200">
                <a:solidFill>
                  <a:schemeClr val="bg1"/>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1" name="Title 1">
            <a:extLst>
              <a:ext uri="{FF2B5EF4-FFF2-40B4-BE49-F238E27FC236}">
                <a16:creationId xmlns:a16="http://schemas.microsoft.com/office/drawing/2014/main" id="{778AB207-C065-1044-8FC3-FC2B3B849B31}"/>
              </a:ext>
            </a:extLst>
          </p:cNvPr>
          <p:cNvSpPr>
            <a:spLocks noGrp="1"/>
          </p:cNvSpPr>
          <p:nvPr>
            <p:ph type="title" hasCustomPrompt="1"/>
          </p:nvPr>
        </p:nvSpPr>
        <p:spPr>
          <a:xfrm>
            <a:off x="228599" y="266131"/>
            <a:ext cx="4343165"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2" name="Text Placeholder 57">
            <a:extLst>
              <a:ext uri="{FF2B5EF4-FFF2-40B4-BE49-F238E27FC236}">
                <a16:creationId xmlns:a16="http://schemas.microsoft.com/office/drawing/2014/main" id="{01F606AC-C408-FB45-A037-89CBCC5F5C87}"/>
              </a:ext>
            </a:extLst>
          </p:cNvPr>
          <p:cNvSpPr>
            <a:spLocks noGrp="1"/>
          </p:cNvSpPr>
          <p:nvPr>
            <p:ph type="body" sz="quarter" idx="27" hasCustomPrompt="1"/>
          </p:nvPr>
        </p:nvSpPr>
        <p:spPr>
          <a:xfrm>
            <a:off x="228600" y="705999"/>
            <a:ext cx="4343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183272816"/>
      </p:ext>
    </p:extLst>
  </p:cSld>
  <p:clrMapOvr>
    <a:masterClrMapping/>
  </p:clrMapOvr>
  <p:extLst>
    <p:ext uri="{DCECCB84-F9BA-43D5-87BE-67443E8EF086}">
      <p15:sldGuideLst xmlns:p15="http://schemas.microsoft.com/office/powerpoint/2012/main"/>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hree Column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35B7000-1525-9D40-B881-051F187F6406}"/>
              </a:ext>
            </a:extLst>
          </p:cNvPr>
          <p:cNvSpPr/>
          <p:nvPr userDrawn="1"/>
        </p:nvSpPr>
        <p:spPr>
          <a:xfrm>
            <a:off x="9143999" y="0"/>
            <a:ext cx="304800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sp>
        <p:nvSpPr>
          <p:cNvPr id="20" name="Text Placeholder 11">
            <a:extLst>
              <a:ext uri="{FF2B5EF4-FFF2-40B4-BE49-F238E27FC236}">
                <a16:creationId xmlns:a16="http://schemas.microsoft.com/office/drawing/2014/main" id="{373A9760-9DB0-3E44-BA65-46626A8F9048}"/>
              </a:ext>
            </a:extLst>
          </p:cNvPr>
          <p:cNvSpPr>
            <a:spLocks noGrp="1"/>
          </p:cNvSpPr>
          <p:nvPr>
            <p:ph type="body" sz="quarter" idx="19" hasCustomPrompt="1"/>
          </p:nvPr>
        </p:nvSpPr>
        <p:spPr>
          <a:xfrm>
            <a:off x="228600" y="1543968"/>
            <a:ext cx="4114799" cy="323492"/>
          </a:xfrm>
          <a:prstGeom prst="rect">
            <a:avLst/>
          </a:prstGeom>
        </p:spPr>
        <p:txBody>
          <a:bodyPr lIns="0" tIns="0" rIns="0" bIns="0">
            <a:noAutofit/>
          </a:bodyPr>
          <a:lstStyle>
            <a:lvl1pPr marL="0" indent="0" algn="l">
              <a:lnSpc>
                <a:spcPct val="100000"/>
              </a:lnSpc>
              <a:buFont typeface="Arial" panose="020B0604020202020204" pitchFamily="34" charset="0"/>
              <a:buNone/>
              <a:defRPr sz="1400" b="1"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Subheading</a:t>
            </a:r>
          </a:p>
        </p:txBody>
      </p:sp>
      <p:pic>
        <p:nvPicPr>
          <p:cNvPr id="14" name="Picture 13" descr="Logo&#10;&#10;Description automatically generated">
            <a:extLst>
              <a:ext uri="{FF2B5EF4-FFF2-40B4-BE49-F238E27FC236}">
                <a16:creationId xmlns:a16="http://schemas.microsoft.com/office/drawing/2014/main" id="{88909EB9-8AA5-D14D-8354-DC27C26D3641}"/>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2" name="Slide Number Placeholder 5">
            <a:extLst>
              <a:ext uri="{FF2B5EF4-FFF2-40B4-BE49-F238E27FC236}">
                <a16:creationId xmlns:a16="http://schemas.microsoft.com/office/drawing/2014/main" id="{7C910DDF-AB17-C149-9180-790A86F06AD4}"/>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2" name="Text Placeholder 2">
            <a:extLst>
              <a:ext uri="{FF2B5EF4-FFF2-40B4-BE49-F238E27FC236}">
                <a16:creationId xmlns:a16="http://schemas.microsoft.com/office/drawing/2014/main" id="{011CD3D8-86B6-9E42-A92C-E3853CE7DEB0}"/>
              </a:ext>
            </a:extLst>
          </p:cNvPr>
          <p:cNvSpPr>
            <a:spLocks noGrp="1"/>
          </p:cNvSpPr>
          <p:nvPr>
            <p:ph type="body" sz="quarter" idx="49" hasCustomPrompt="1"/>
          </p:nvPr>
        </p:nvSpPr>
        <p:spPr>
          <a:xfrm>
            <a:off x="228600" y="1899091"/>
            <a:ext cx="4114800" cy="4076700"/>
          </a:xfrm>
        </p:spPr>
        <p:txBody>
          <a:bodyPr/>
          <a:lstStyle>
            <a:lvl1pPr>
              <a:defRPr sz="1600"/>
            </a:lvl1pPr>
            <a:lvl2pPr>
              <a:defRPr sz="1600"/>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lvl4pPr>
            <a:lvl5pPr>
              <a:defRPr sz="1600"/>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3" name="Text Placeholder 2">
            <a:extLst>
              <a:ext uri="{FF2B5EF4-FFF2-40B4-BE49-F238E27FC236}">
                <a16:creationId xmlns:a16="http://schemas.microsoft.com/office/drawing/2014/main" id="{5019070F-D07D-5A43-82D3-8B5D5C73380A}"/>
              </a:ext>
            </a:extLst>
          </p:cNvPr>
          <p:cNvSpPr>
            <a:spLocks noGrp="1"/>
          </p:cNvSpPr>
          <p:nvPr>
            <p:ph type="body" sz="quarter" idx="50" hasCustomPrompt="1"/>
          </p:nvPr>
        </p:nvSpPr>
        <p:spPr>
          <a:xfrm>
            <a:off x="4800600" y="1899091"/>
            <a:ext cx="4114800" cy="4076700"/>
          </a:xfrm>
        </p:spPr>
        <p:txBody>
          <a:bodyPr/>
          <a:lstStyle>
            <a:lvl1pPr>
              <a:defRPr sz="1600"/>
            </a:lvl1pPr>
            <a:lvl2pPr>
              <a:defRPr sz="1600"/>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lvl4pPr>
            <a:lvl5pPr>
              <a:defRPr sz="1600"/>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4" name="Text Placeholder 2">
            <a:extLst>
              <a:ext uri="{FF2B5EF4-FFF2-40B4-BE49-F238E27FC236}">
                <a16:creationId xmlns:a16="http://schemas.microsoft.com/office/drawing/2014/main" id="{AC7D98CE-AED7-0044-B0AC-A73C2D22EE37}"/>
              </a:ext>
            </a:extLst>
          </p:cNvPr>
          <p:cNvSpPr>
            <a:spLocks noGrp="1"/>
          </p:cNvSpPr>
          <p:nvPr>
            <p:ph type="body" sz="quarter" idx="51" hasCustomPrompt="1"/>
          </p:nvPr>
        </p:nvSpPr>
        <p:spPr>
          <a:xfrm>
            <a:off x="9380692" y="1913761"/>
            <a:ext cx="2582708" cy="4076700"/>
          </a:xfrm>
        </p:spPr>
        <p:txBody>
          <a:bodyPr/>
          <a:lstStyle>
            <a:lvl1pPr>
              <a:defRPr sz="1200"/>
            </a:lvl1pPr>
            <a:lvl2pPr>
              <a:defRPr sz="1200"/>
            </a:lvl2pPr>
            <a:lvl3pPr marL="690563" indent="-163513">
              <a:buFont typeface="Courier New" panose="02070309020205020404" pitchFamily="49" charset="0"/>
              <a:buChar char="o"/>
              <a:tabLst/>
              <a:defRPr sz="1200"/>
            </a:lvl3pPr>
            <a:lvl4pPr>
              <a:defRPr sz="1200"/>
            </a:lvl4pPr>
            <a:lvl5pPr>
              <a:defRPr sz="1200"/>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itle 1">
            <a:extLst>
              <a:ext uri="{FF2B5EF4-FFF2-40B4-BE49-F238E27FC236}">
                <a16:creationId xmlns:a16="http://schemas.microsoft.com/office/drawing/2014/main" id="{75F2D35C-56E1-5243-901E-ECD9EB96E486}"/>
              </a:ext>
            </a:extLst>
          </p:cNvPr>
          <p:cNvSpPr>
            <a:spLocks noGrp="1"/>
          </p:cNvSpPr>
          <p:nvPr>
            <p:ph type="title" hasCustomPrompt="1"/>
          </p:nvPr>
        </p:nvSpPr>
        <p:spPr>
          <a:xfrm>
            <a:off x="228599" y="266131"/>
            <a:ext cx="4343165"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6" name="Text Placeholder 57">
            <a:extLst>
              <a:ext uri="{FF2B5EF4-FFF2-40B4-BE49-F238E27FC236}">
                <a16:creationId xmlns:a16="http://schemas.microsoft.com/office/drawing/2014/main" id="{59A6BBEC-5864-9B44-BB88-234E7ED7918A}"/>
              </a:ext>
            </a:extLst>
          </p:cNvPr>
          <p:cNvSpPr>
            <a:spLocks noGrp="1"/>
          </p:cNvSpPr>
          <p:nvPr>
            <p:ph type="body" sz="quarter" idx="27" hasCustomPrompt="1"/>
          </p:nvPr>
        </p:nvSpPr>
        <p:spPr>
          <a:xfrm>
            <a:off x="228600" y="705999"/>
            <a:ext cx="4343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718550321"/>
      </p:ext>
    </p:extLst>
  </p:cSld>
  <p:clrMapOvr>
    <a:masterClrMapping/>
  </p:clrMapOvr>
  <p:extLst>
    <p:ext uri="{DCECCB84-F9BA-43D5-87BE-67443E8EF086}">
      <p15:sldGuideLst xmlns:p15="http://schemas.microsoft.com/office/powerpoint/2012/main">
        <p15:guide id="1" pos="3024" userDrawn="1">
          <p15:clr>
            <a:srgbClr val="FBAE40"/>
          </p15:clr>
        </p15:guide>
        <p15:guide id="2" pos="2736" userDrawn="1">
          <p15:clr>
            <a:srgbClr val="FBAE40"/>
          </p15:clr>
        </p15:guide>
        <p15:guide id="3" orient="horz" pos="1224" userDrawn="1">
          <p15:clr>
            <a:srgbClr val="FBAE40"/>
          </p15:clr>
        </p15:guide>
        <p15:guide id="4" orient="horz" pos="960" userDrawn="1">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Image">
    <p:spTree>
      <p:nvGrpSpPr>
        <p:cNvPr id="1" name=""/>
        <p:cNvGrpSpPr/>
        <p:nvPr/>
      </p:nvGrpSpPr>
      <p:grpSpPr>
        <a:xfrm>
          <a:off x="0" y="0"/>
          <a:ext cx="0" cy="0"/>
          <a:chOff x="0" y="0"/>
          <a:chExt cx="0" cy="0"/>
        </a:xfrm>
      </p:grpSpPr>
      <p:sp>
        <p:nvSpPr>
          <p:cNvPr id="11" name="Picture Placeholder 17">
            <a:extLst>
              <a:ext uri="{FF2B5EF4-FFF2-40B4-BE49-F238E27FC236}">
                <a16:creationId xmlns:a16="http://schemas.microsoft.com/office/drawing/2014/main" id="{D533621A-3B50-3E49-95CE-6E76D524021E}"/>
              </a:ext>
            </a:extLst>
          </p:cNvPr>
          <p:cNvSpPr>
            <a:spLocks noGrp="1"/>
          </p:cNvSpPr>
          <p:nvPr>
            <p:ph type="pic" sz="quarter" idx="14" hasCustomPrompt="1"/>
          </p:nvPr>
        </p:nvSpPr>
        <p:spPr>
          <a:xfrm>
            <a:off x="9144000" y="1"/>
            <a:ext cx="3048000" cy="34290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2" name="Rectangle 1">
            <a:extLst>
              <a:ext uri="{FF2B5EF4-FFF2-40B4-BE49-F238E27FC236}">
                <a16:creationId xmlns:a16="http://schemas.microsoft.com/office/drawing/2014/main" id="{435B7000-1525-9D40-B881-051F187F6406}"/>
              </a:ext>
            </a:extLst>
          </p:cNvPr>
          <p:cNvSpPr/>
          <p:nvPr userDrawn="1"/>
        </p:nvSpPr>
        <p:spPr>
          <a:xfrm>
            <a:off x="9143999" y="3429000"/>
            <a:ext cx="3048001" cy="3429000"/>
          </a:xfrm>
          <a:prstGeom prst="rect">
            <a:avLst/>
          </a:prstGeom>
          <a:solidFill>
            <a:srgbClr val="FF4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pic>
        <p:nvPicPr>
          <p:cNvPr id="14" name="Picture 13" descr="Logo&#10;&#10;Description automatically generated">
            <a:extLst>
              <a:ext uri="{FF2B5EF4-FFF2-40B4-BE49-F238E27FC236}">
                <a16:creationId xmlns:a16="http://schemas.microsoft.com/office/drawing/2014/main" id="{351F7529-2B40-C449-ACE3-99A38B7B0F4C}"/>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6" name="Text Placeholder 11">
            <a:extLst>
              <a:ext uri="{FF2B5EF4-FFF2-40B4-BE49-F238E27FC236}">
                <a16:creationId xmlns:a16="http://schemas.microsoft.com/office/drawing/2014/main" id="{75BC7E2B-E8DF-C94A-9A1E-99A4EE5AF693}"/>
              </a:ext>
            </a:extLst>
          </p:cNvPr>
          <p:cNvSpPr>
            <a:spLocks noGrp="1"/>
          </p:cNvSpPr>
          <p:nvPr>
            <p:ph type="body" sz="quarter" idx="19" hasCustomPrompt="1"/>
          </p:nvPr>
        </p:nvSpPr>
        <p:spPr>
          <a:xfrm>
            <a:off x="228600" y="1543968"/>
            <a:ext cx="4114799" cy="323492"/>
          </a:xfrm>
          <a:prstGeom prst="rect">
            <a:avLst/>
          </a:prstGeom>
        </p:spPr>
        <p:txBody>
          <a:bodyPr lIns="0" tIns="0" rIns="0" bIns="0">
            <a:noAutofit/>
          </a:bodyPr>
          <a:lstStyle>
            <a:lvl1pPr marL="0" indent="0" algn="l">
              <a:lnSpc>
                <a:spcPct val="100000"/>
              </a:lnSpc>
              <a:buFont typeface="Arial" panose="020B0604020202020204" pitchFamily="34" charset="0"/>
              <a:buNone/>
              <a:defRPr sz="1400" b="1"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marL="228600" lvl="0" indent="-228600">
              <a:spcBef>
                <a:spcPct val="0"/>
              </a:spcBef>
            </a:pPr>
            <a:r>
              <a:rPr lang="en-US" dirty="0"/>
              <a:t>Subheading</a:t>
            </a:r>
          </a:p>
        </p:txBody>
      </p:sp>
      <p:sp>
        <p:nvSpPr>
          <p:cNvPr id="18" name="Slide Number Placeholder 5">
            <a:extLst>
              <a:ext uri="{FF2B5EF4-FFF2-40B4-BE49-F238E27FC236}">
                <a16:creationId xmlns:a16="http://schemas.microsoft.com/office/drawing/2014/main" id="{EA35FC36-AD3B-B148-B5B0-DCBA6ADED4D4}"/>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23" name="Text Placeholder 2">
            <a:extLst>
              <a:ext uri="{FF2B5EF4-FFF2-40B4-BE49-F238E27FC236}">
                <a16:creationId xmlns:a16="http://schemas.microsoft.com/office/drawing/2014/main" id="{A060A8EF-09BD-DE42-8C97-9E987936F9F0}"/>
              </a:ext>
            </a:extLst>
          </p:cNvPr>
          <p:cNvSpPr>
            <a:spLocks noGrp="1"/>
          </p:cNvSpPr>
          <p:nvPr>
            <p:ph type="body" sz="quarter" idx="49" hasCustomPrompt="1"/>
          </p:nvPr>
        </p:nvSpPr>
        <p:spPr>
          <a:xfrm>
            <a:off x="228600" y="1899091"/>
            <a:ext cx="4114800" cy="4076700"/>
          </a:xfrm>
        </p:spPr>
        <p:txBody>
          <a:bodyPr/>
          <a:lstStyle>
            <a:lvl1pPr>
              <a:defRPr sz="1600">
                <a:solidFill>
                  <a:srgbClr val="3D3C3C"/>
                </a:solidFill>
              </a:defRPr>
            </a:lvl1pPr>
            <a:lvl2pPr>
              <a:defRPr sz="1600">
                <a:solidFill>
                  <a:srgbClr val="3D3C3C"/>
                </a:solidFill>
              </a:defRPr>
            </a:lvl2pPr>
            <a:lvl3pPr marL="754063" indent="-239713">
              <a:buFont typeface="Courier New" panose="02070309020205020404" pitchFamily="49" charset="0"/>
              <a:buChar char="o"/>
              <a:tabLst/>
              <a:defRPr sz="1600">
                <a:solidFill>
                  <a:srgbClr val="3D3C3C"/>
                </a:solidFill>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2">
            <a:extLst>
              <a:ext uri="{FF2B5EF4-FFF2-40B4-BE49-F238E27FC236}">
                <a16:creationId xmlns:a16="http://schemas.microsoft.com/office/drawing/2014/main" id="{1BEF47F6-FA94-AD4B-ACE1-9B449C9BF43E}"/>
              </a:ext>
            </a:extLst>
          </p:cNvPr>
          <p:cNvSpPr>
            <a:spLocks noGrp="1"/>
          </p:cNvSpPr>
          <p:nvPr>
            <p:ph type="body" sz="quarter" idx="50" hasCustomPrompt="1"/>
          </p:nvPr>
        </p:nvSpPr>
        <p:spPr>
          <a:xfrm>
            <a:off x="4800600" y="1899091"/>
            <a:ext cx="4114800" cy="4076700"/>
          </a:xfrm>
        </p:spPr>
        <p:txBody>
          <a:bodyPr/>
          <a:lstStyle>
            <a:lvl1pPr>
              <a:defRPr sz="1600">
                <a:solidFill>
                  <a:srgbClr val="3D3C3C"/>
                </a:solidFill>
              </a:defRPr>
            </a:lvl1pPr>
            <a:lvl2pPr>
              <a:defRPr sz="1600">
                <a:solidFill>
                  <a:srgbClr val="3D3C3C"/>
                </a:solidFill>
              </a:defRPr>
            </a:lvl2pPr>
            <a:lvl3pPr marL="800100" indent="-285750">
              <a:defRPr lang="en-US" sz="16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600">
                <a:solidFill>
                  <a:srgbClr val="3D3C3C"/>
                </a:solidFill>
              </a:defRPr>
            </a:lvl4pPr>
            <a:lvl5pPr>
              <a:defRPr sz="1600">
                <a:solidFill>
                  <a:srgbClr val="3D3C3C"/>
                </a:solidFill>
              </a:defRPr>
            </a:lvl5pPr>
          </a:lstStyle>
          <a:p>
            <a:pPr lvl="0"/>
            <a:r>
              <a:rPr lang="en-US" dirty="0"/>
              <a:t>Add body text</a:t>
            </a:r>
          </a:p>
          <a:p>
            <a:pPr lvl="1"/>
            <a:r>
              <a:rPr lang="en-US" dirty="0"/>
              <a:t>Second level</a:t>
            </a:r>
          </a:p>
          <a:p>
            <a:pPr marL="754063" lvl="2" indent="-2397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2" name="Title 1">
            <a:extLst>
              <a:ext uri="{FF2B5EF4-FFF2-40B4-BE49-F238E27FC236}">
                <a16:creationId xmlns:a16="http://schemas.microsoft.com/office/drawing/2014/main" id="{0B8B6DB3-1504-7E4A-A1BB-72FECA744395}"/>
              </a:ext>
            </a:extLst>
          </p:cNvPr>
          <p:cNvSpPr>
            <a:spLocks noGrp="1"/>
          </p:cNvSpPr>
          <p:nvPr>
            <p:ph type="title" hasCustomPrompt="1"/>
          </p:nvPr>
        </p:nvSpPr>
        <p:spPr>
          <a:xfrm>
            <a:off x="228599" y="266131"/>
            <a:ext cx="4343165"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3" name="Text Placeholder 57">
            <a:extLst>
              <a:ext uri="{FF2B5EF4-FFF2-40B4-BE49-F238E27FC236}">
                <a16:creationId xmlns:a16="http://schemas.microsoft.com/office/drawing/2014/main" id="{6107A6C5-FC3F-584C-98EC-2B9302374A2D}"/>
              </a:ext>
            </a:extLst>
          </p:cNvPr>
          <p:cNvSpPr>
            <a:spLocks noGrp="1"/>
          </p:cNvSpPr>
          <p:nvPr>
            <p:ph type="body" sz="quarter" idx="27" hasCustomPrompt="1"/>
          </p:nvPr>
        </p:nvSpPr>
        <p:spPr>
          <a:xfrm>
            <a:off x="228600" y="705999"/>
            <a:ext cx="4343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670770120"/>
      </p:ext>
    </p:extLst>
  </p:cSld>
  <p:clrMapOvr>
    <a:masterClrMapping/>
  </p:clrMapOvr>
  <p:extLst>
    <p:ext uri="{DCECCB84-F9BA-43D5-87BE-67443E8EF086}">
      <p15:sldGuideLst xmlns:p15="http://schemas.microsoft.com/office/powerpoint/2012/main">
        <p15:guide id="1" pos="3024" userDrawn="1">
          <p15:clr>
            <a:srgbClr val="FBAE40"/>
          </p15:clr>
        </p15:guide>
        <p15:guide id="2" pos="2736" userDrawn="1">
          <p15:clr>
            <a:srgbClr val="FBAE40"/>
          </p15:clr>
        </p15:guide>
        <p15:guide id="3" orient="horz" pos="936" userDrawn="1">
          <p15:clr>
            <a:srgbClr val="FBAE40"/>
          </p15:clr>
        </p15:guide>
        <p15:guide id="4" orient="horz" pos="122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ong Title Warm Red">
    <p:bg>
      <p:bgPr>
        <a:solidFill>
          <a:schemeClr val="accent1"/>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03200" y="2970530"/>
            <a:ext cx="11729720" cy="2552699"/>
          </a:xfrm>
          <a:prstGeom prst="rect">
            <a:avLst/>
          </a:prstGeom>
        </p:spPr>
        <p:txBody>
          <a:bodyPr lIns="0" tIns="0" rIns="0" bIns="0" anchor="b">
            <a:noAutofit/>
          </a:bodyPr>
          <a:lstStyle>
            <a:lvl1pPr marL="0" indent="0">
              <a:lnSpc>
                <a:spcPts val="8200"/>
              </a:lnSpc>
              <a:buNone/>
              <a:defRPr sz="7400" b="0" i="0">
                <a:solidFill>
                  <a:schemeClr val="bg1"/>
                </a:solidFill>
                <a:latin typeface="Arial" panose="020B0604020202020204" pitchFamily="34" charset="0"/>
              </a:defRPr>
            </a:lvl1pPr>
          </a:lstStyle>
          <a:p>
            <a:pPr lvl="0"/>
            <a:r>
              <a:rPr lang="en-US" dirty="0"/>
              <a:t>Smaller title slide for    longer headlines</a:t>
            </a:r>
          </a:p>
        </p:txBody>
      </p:sp>
      <p:pic>
        <p:nvPicPr>
          <p:cNvPr id="8" name="Picture 7">
            <a:extLst>
              <a:ext uri="{FF2B5EF4-FFF2-40B4-BE49-F238E27FC236}">
                <a16:creationId xmlns:a16="http://schemas.microsoft.com/office/drawing/2014/main" id="{2F9693F1-329A-B54B-BA3F-02B74BABC4D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5748" y="342900"/>
            <a:ext cx="1381539" cy="439580"/>
          </a:xfrm>
          <a:prstGeom prst="rect">
            <a:avLst/>
          </a:prstGeom>
        </p:spPr>
      </p:pic>
      <p:sp>
        <p:nvSpPr>
          <p:cNvPr id="7" name="Text Placeholder 3">
            <a:extLst>
              <a:ext uri="{FF2B5EF4-FFF2-40B4-BE49-F238E27FC236}">
                <a16:creationId xmlns:a16="http://schemas.microsoft.com/office/drawing/2014/main" id="{905A1F75-BEC6-5D4E-AAEA-4701507DABA8}"/>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chemeClr val="bg1"/>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sp>
        <p:nvSpPr>
          <p:cNvPr id="10" name="Text Placeholder 5">
            <a:extLst>
              <a:ext uri="{FF2B5EF4-FFF2-40B4-BE49-F238E27FC236}">
                <a16:creationId xmlns:a16="http://schemas.microsoft.com/office/drawing/2014/main" id="{2D75EE29-77E0-634C-9C41-EAD62E82F0D4}"/>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chemeClr val="bg1"/>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3" name="Text Placeholder 21">
            <a:extLst>
              <a:ext uri="{FF2B5EF4-FFF2-40B4-BE49-F238E27FC236}">
                <a16:creationId xmlns:a16="http://schemas.microsoft.com/office/drawing/2014/main" id="{45AA403F-B1E1-924F-B01B-E20370704ADD}"/>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chemeClr val="bg1"/>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782761768"/>
      </p:ext>
    </p:extLst>
  </p:cSld>
  <p:clrMapOvr>
    <a:masterClrMapping/>
  </p:clrMapOvr>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llage Content +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B4B7933-C5EF-5346-A1EA-62BC3520BDE6}"/>
              </a:ext>
            </a:extLst>
          </p:cNvPr>
          <p:cNvSpPr/>
          <p:nvPr userDrawn="1"/>
        </p:nvSpPr>
        <p:spPr>
          <a:xfrm>
            <a:off x="0" y="0"/>
            <a:ext cx="3048000" cy="6879102"/>
          </a:xfrm>
          <a:prstGeom prst="rect">
            <a:avLst/>
          </a:prstGeom>
          <a:solidFill>
            <a:srgbClr val="F2F1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sp>
        <p:nvSpPr>
          <p:cNvPr id="20" name="Picture Placeholder 7">
            <a:extLst>
              <a:ext uri="{FF2B5EF4-FFF2-40B4-BE49-F238E27FC236}">
                <a16:creationId xmlns:a16="http://schemas.microsoft.com/office/drawing/2014/main" id="{EAA83C25-A7D5-C44E-BC03-EABD420FC337}"/>
              </a:ext>
            </a:extLst>
          </p:cNvPr>
          <p:cNvSpPr>
            <a:spLocks noGrp="1"/>
          </p:cNvSpPr>
          <p:nvPr>
            <p:ph type="pic" sz="quarter" idx="33" hasCustomPrompt="1"/>
          </p:nvPr>
        </p:nvSpPr>
        <p:spPr>
          <a:xfrm>
            <a:off x="3276599" y="342900"/>
            <a:ext cx="4225049" cy="190440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pic>
        <p:nvPicPr>
          <p:cNvPr id="11" name="Picture 10" descr="Logo&#10;&#10;Description automatically generated">
            <a:extLst>
              <a:ext uri="{FF2B5EF4-FFF2-40B4-BE49-F238E27FC236}">
                <a16:creationId xmlns:a16="http://schemas.microsoft.com/office/drawing/2014/main" id="{EC224597-8715-D34F-A07C-F9AE1EF2A177}"/>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2" name="Slide Number Placeholder 5">
            <a:extLst>
              <a:ext uri="{FF2B5EF4-FFF2-40B4-BE49-F238E27FC236}">
                <a16:creationId xmlns:a16="http://schemas.microsoft.com/office/drawing/2014/main" id="{45AED7C1-57C7-EB42-B60B-97603D067800}"/>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sp>
        <p:nvSpPr>
          <p:cNvPr id="23" name="Text Placeholder 2">
            <a:extLst>
              <a:ext uri="{FF2B5EF4-FFF2-40B4-BE49-F238E27FC236}">
                <a16:creationId xmlns:a16="http://schemas.microsoft.com/office/drawing/2014/main" id="{F66EC57E-ED10-0940-9F4F-D9F535242F8F}"/>
              </a:ext>
            </a:extLst>
          </p:cNvPr>
          <p:cNvSpPr>
            <a:spLocks noGrp="1"/>
          </p:cNvSpPr>
          <p:nvPr>
            <p:ph type="body" sz="quarter" idx="49" hasCustomPrompt="1"/>
          </p:nvPr>
        </p:nvSpPr>
        <p:spPr>
          <a:xfrm>
            <a:off x="228600" y="1568173"/>
            <a:ext cx="2590800" cy="3637703"/>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2">
            <a:extLst>
              <a:ext uri="{FF2B5EF4-FFF2-40B4-BE49-F238E27FC236}">
                <a16:creationId xmlns:a16="http://schemas.microsoft.com/office/drawing/2014/main" id="{CDC05E58-74B0-0247-AC01-1C047754F4F9}"/>
              </a:ext>
            </a:extLst>
          </p:cNvPr>
          <p:cNvSpPr>
            <a:spLocks noGrp="1"/>
          </p:cNvSpPr>
          <p:nvPr>
            <p:ph type="body" sz="quarter" idx="50" hasCustomPrompt="1"/>
          </p:nvPr>
        </p:nvSpPr>
        <p:spPr>
          <a:xfrm>
            <a:off x="7730246" y="347005"/>
            <a:ext cx="4241586" cy="1896191"/>
          </a:xfrm>
        </p:spPr>
        <p:txBody>
          <a:bodyPr anchor="ct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6" name="Picture Placeholder 7">
            <a:extLst>
              <a:ext uri="{FF2B5EF4-FFF2-40B4-BE49-F238E27FC236}">
                <a16:creationId xmlns:a16="http://schemas.microsoft.com/office/drawing/2014/main" id="{0ABA2B2D-70FB-2747-9758-85261B5F9944}"/>
              </a:ext>
            </a:extLst>
          </p:cNvPr>
          <p:cNvSpPr>
            <a:spLocks noGrp="1"/>
          </p:cNvSpPr>
          <p:nvPr>
            <p:ph type="pic" sz="quarter" idx="51" hasCustomPrompt="1"/>
          </p:nvPr>
        </p:nvSpPr>
        <p:spPr>
          <a:xfrm>
            <a:off x="7730245" y="2479236"/>
            <a:ext cx="4241587" cy="1896191"/>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27" name="Text Placeholder 2">
            <a:extLst>
              <a:ext uri="{FF2B5EF4-FFF2-40B4-BE49-F238E27FC236}">
                <a16:creationId xmlns:a16="http://schemas.microsoft.com/office/drawing/2014/main" id="{82ACC1EC-9F0D-5943-8F6A-19905B790751}"/>
              </a:ext>
            </a:extLst>
          </p:cNvPr>
          <p:cNvSpPr>
            <a:spLocks noGrp="1"/>
          </p:cNvSpPr>
          <p:nvPr>
            <p:ph type="body" sz="quarter" idx="52" hasCustomPrompt="1"/>
          </p:nvPr>
        </p:nvSpPr>
        <p:spPr>
          <a:xfrm>
            <a:off x="3276599" y="2479236"/>
            <a:ext cx="4225045" cy="1896191"/>
          </a:xfrm>
        </p:spPr>
        <p:txBody>
          <a:bodyPr anchor="ct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8" name="Picture Placeholder 7">
            <a:extLst>
              <a:ext uri="{FF2B5EF4-FFF2-40B4-BE49-F238E27FC236}">
                <a16:creationId xmlns:a16="http://schemas.microsoft.com/office/drawing/2014/main" id="{D5734C4E-11C3-B746-885D-E15253270F1A}"/>
              </a:ext>
            </a:extLst>
          </p:cNvPr>
          <p:cNvSpPr>
            <a:spLocks noGrp="1"/>
          </p:cNvSpPr>
          <p:nvPr>
            <p:ph type="pic" sz="quarter" idx="53" hasCustomPrompt="1"/>
          </p:nvPr>
        </p:nvSpPr>
        <p:spPr>
          <a:xfrm>
            <a:off x="3276600" y="4607363"/>
            <a:ext cx="4225044" cy="1920411"/>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33" name="Text Placeholder 2">
            <a:extLst>
              <a:ext uri="{FF2B5EF4-FFF2-40B4-BE49-F238E27FC236}">
                <a16:creationId xmlns:a16="http://schemas.microsoft.com/office/drawing/2014/main" id="{DE17520F-6514-EF42-BCF3-3CAD8D25420D}"/>
              </a:ext>
            </a:extLst>
          </p:cNvPr>
          <p:cNvSpPr>
            <a:spLocks noGrp="1"/>
          </p:cNvSpPr>
          <p:nvPr>
            <p:ph type="body" sz="quarter" idx="54" hasCustomPrompt="1"/>
          </p:nvPr>
        </p:nvSpPr>
        <p:spPr>
          <a:xfrm>
            <a:off x="7730243" y="4611468"/>
            <a:ext cx="4241589" cy="1912200"/>
          </a:xfrm>
        </p:spPr>
        <p:txBody>
          <a:bodyPr anchor="ct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4" name="Title 1">
            <a:extLst>
              <a:ext uri="{FF2B5EF4-FFF2-40B4-BE49-F238E27FC236}">
                <a16:creationId xmlns:a16="http://schemas.microsoft.com/office/drawing/2014/main" id="{08D4D83D-46DC-E049-B6A1-4B84E41AF4C6}"/>
              </a:ext>
            </a:extLst>
          </p:cNvPr>
          <p:cNvSpPr>
            <a:spLocks noGrp="1"/>
          </p:cNvSpPr>
          <p:nvPr>
            <p:ph type="title" hasCustomPrompt="1"/>
          </p:nvPr>
        </p:nvSpPr>
        <p:spPr>
          <a:xfrm>
            <a:off x="228600" y="266131"/>
            <a:ext cx="2590660"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5" name="Text Placeholder 57">
            <a:extLst>
              <a:ext uri="{FF2B5EF4-FFF2-40B4-BE49-F238E27FC236}">
                <a16:creationId xmlns:a16="http://schemas.microsoft.com/office/drawing/2014/main" id="{085A8667-9AE7-FB43-86F2-4BB65A48EAEF}"/>
              </a:ext>
            </a:extLst>
          </p:cNvPr>
          <p:cNvSpPr>
            <a:spLocks noGrp="1"/>
          </p:cNvSpPr>
          <p:nvPr>
            <p:ph type="body" sz="quarter" idx="27" hasCustomPrompt="1"/>
          </p:nvPr>
        </p:nvSpPr>
        <p:spPr>
          <a:xfrm>
            <a:off x="228600" y="705999"/>
            <a:ext cx="25908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469126685"/>
      </p:ext>
    </p:extLst>
  </p:cSld>
  <p:clrMapOvr>
    <a:masterClrMapping/>
  </p:clrMapOvr>
  <p:extLst>
    <p:ext uri="{DCECCB84-F9BA-43D5-87BE-67443E8EF086}">
      <p15:sldGuideLst xmlns:p15="http://schemas.microsoft.com/office/powerpoint/2012/main">
        <p15:guide id="1" orient="horz" pos="2160" userDrawn="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low chart">
    <p:bg>
      <p:bgPr>
        <a:solidFill>
          <a:srgbClr val="F2F1EE"/>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9BF4555-FDB8-1741-8569-DDC432C60ECC}"/>
              </a:ext>
            </a:extLst>
          </p:cNvPr>
          <p:cNvSpPr>
            <a:spLocks noGrp="1"/>
          </p:cNvSpPr>
          <p:nvPr>
            <p:ph type="pic" sz="quarter" idx="40" hasCustomPrompt="1"/>
          </p:nvPr>
        </p:nvSpPr>
        <p:spPr>
          <a:xfrm>
            <a:off x="0" y="4914900"/>
            <a:ext cx="12192000" cy="1943100"/>
          </a:xfrm>
          <a:prstGeom prst="rect">
            <a:avLst/>
          </a:prstGeom>
          <a:solidFill>
            <a:srgbClr val="042315"/>
          </a:solidFill>
        </p:spPr>
        <p:txBody>
          <a:bodyPr anchor="ctr">
            <a:noAutofit/>
          </a:bodyPr>
          <a:lstStyle>
            <a:lvl1pPr marL="0" indent="0" algn="ctr">
              <a:buNone/>
              <a:defRPr b="0" i="0">
                <a:solidFill>
                  <a:schemeClr val="bg1"/>
                </a:solidFill>
                <a:latin typeface="Arial" panose="020B0604020202020204" pitchFamily="34" charset="0"/>
              </a:defRPr>
            </a:lvl1pPr>
          </a:lstStyle>
          <a:p>
            <a:r>
              <a:rPr lang="en-US" dirty="0"/>
              <a:t>ADD PHOTO HERE</a:t>
            </a:r>
          </a:p>
        </p:txBody>
      </p:sp>
      <p:sp>
        <p:nvSpPr>
          <p:cNvPr id="14" name="Content Placeholder 2">
            <a:extLst>
              <a:ext uri="{FF2B5EF4-FFF2-40B4-BE49-F238E27FC236}">
                <a16:creationId xmlns:a16="http://schemas.microsoft.com/office/drawing/2014/main" id="{31DD7824-BD13-0D43-8CDD-B13D91F59EA5}"/>
              </a:ext>
            </a:extLst>
          </p:cNvPr>
          <p:cNvSpPr>
            <a:spLocks noGrp="1"/>
          </p:cNvSpPr>
          <p:nvPr>
            <p:ph idx="1" hasCustomPrompt="1"/>
          </p:nvPr>
        </p:nvSpPr>
        <p:spPr>
          <a:xfrm>
            <a:off x="180514" y="1603177"/>
            <a:ext cx="2646319" cy="1256546"/>
          </a:xfrm>
          <a:prstGeom prst="rect">
            <a:avLst/>
          </a:prstGeom>
        </p:spPr>
        <p:txBody>
          <a:bodyPr lIns="0" tIns="0" rIns="0" bIns="0" anchor="t">
            <a:noAutofit/>
          </a:bodyPr>
          <a:lstStyle>
            <a:lvl1pPr marL="0" indent="0">
              <a:lnSpc>
                <a:spcPct val="100000"/>
              </a:lnSpc>
              <a:buNone/>
              <a:defRPr sz="8000" b="0" i="0">
                <a:ln w="12700">
                  <a:solidFill>
                    <a:sysClr val="windowText" lastClr="000000"/>
                  </a:solidFill>
                </a:ln>
                <a:noFill/>
                <a:latin typeface="Arial" panose="020B0604020202020204" pitchFamily="34" charset="0"/>
              </a:defRPr>
            </a:lvl1pPr>
          </a:lstStyle>
          <a:p>
            <a:pPr lvl="0"/>
            <a:r>
              <a:rPr lang="en-US" dirty="0"/>
              <a:t>01</a:t>
            </a:r>
          </a:p>
        </p:txBody>
      </p:sp>
      <p:sp>
        <p:nvSpPr>
          <p:cNvPr id="16" name="Content Placeholder 2">
            <a:extLst>
              <a:ext uri="{FF2B5EF4-FFF2-40B4-BE49-F238E27FC236}">
                <a16:creationId xmlns:a16="http://schemas.microsoft.com/office/drawing/2014/main" id="{53D07870-6C96-0749-B784-2EFB8AF86FC0}"/>
              </a:ext>
            </a:extLst>
          </p:cNvPr>
          <p:cNvSpPr>
            <a:spLocks noGrp="1"/>
          </p:cNvSpPr>
          <p:nvPr>
            <p:ph idx="41" hasCustomPrompt="1"/>
          </p:nvPr>
        </p:nvSpPr>
        <p:spPr>
          <a:xfrm>
            <a:off x="3222833" y="1603177"/>
            <a:ext cx="2636473" cy="1256546"/>
          </a:xfrm>
          <a:prstGeom prst="rect">
            <a:avLst/>
          </a:prstGeom>
        </p:spPr>
        <p:txBody>
          <a:bodyPr lIns="0" tIns="0" rIns="0" bIns="0" anchor="t">
            <a:noAutofit/>
          </a:bodyPr>
          <a:lstStyle>
            <a:lvl1pPr marL="0" indent="0">
              <a:lnSpc>
                <a:spcPct val="100000"/>
              </a:lnSpc>
              <a:buNone/>
              <a:defRPr sz="8000" b="0" i="0">
                <a:ln w="12700">
                  <a:solidFill>
                    <a:sysClr val="windowText" lastClr="000000"/>
                  </a:solidFill>
                </a:ln>
                <a:noFill/>
                <a:latin typeface="Arial" panose="020B0604020202020204" pitchFamily="34" charset="0"/>
              </a:defRPr>
            </a:lvl1pPr>
          </a:lstStyle>
          <a:p>
            <a:pPr lvl="0"/>
            <a:r>
              <a:rPr lang="en-US" dirty="0"/>
              <a:t>01</a:t>
            </a:r>
          </a:p>
        </p:txBody>
      </p:sp>
      <p:sp>
        <p:nvSpPr>
          <p:cNvPr id="18" name="Content Placeholder 2">
            <a:extLst>
              <a:ext uri="{FF2B5EF4-FFF2-40B4-BE49-F238E27FC236}">
                <a16:creationId xmlns:a16="http://schemas.microsoft.com/office/drawing/2014/main" id="{2A202486-4E9E-FA41-9537-4D521D495572}"/>
              </a:ext>
            </a:extLst>
          </p:cNvPr>
          <p:cNvSpPr>
            <a:spLocks noGrp="1"/>
          </p:cNvSpPr>
          <p:nvPr>
            <p:ph idx="43" hasCustomPrompt="1"/>
          </p:nvPr>
        </p:nvSpPr>
        <p:spPr>
          <a:xfrm>
            <a:off x="6277913" y="1603177"/>
            <a:ext cx="2629391" cy="1256546"/>
          </a:xfrm>
          <a:prstGeom prst="rect">
            <a:avLst/>
          </a:prstGeom>
        </p:spPr>
        <p:txBody>
          <a:bodyPr lIns="0" tIns="0" rIns="0" bIns="0" anchor="t">
            <a:noAutofit/>
          </a:bodyPr>
          <a:lstStyle>
            <a:lvl1pPr marL="0" indent="0">
              <a:lnSpc>
                <a:spcPct val="100000"/>
              </a:lnSpc>
              <a:buNone/>
              <a:defRPr sz="8000" b="0" i="0">
                <a:ln w="12700">
                  <a:solidFill>
                    <a:sysClr val="windowText" lastClr="000000"/>
                  </a:solidFill>
                </a:ln>
                <a:noFill/>
                <a:latin typeface="Arial" panose="020B0604020202020204" pitchFamily="34" charset="0"/>
              </a:defRPr>
            </a:lvl1pPr>
          </a:lstStyle>
          <a:p>
            <a:pPr lvl="0"/>
            <a:r>
              <a:rPr lang="en-US" dirty="0"/>
              <a:t>01</a:t>
            </a:r>
          </a:p>
        </p:txBody>
      </p:sp>
      <p:sp>
        <p:nvSpPr>
          <p:cNvPr id="20" name="Content Placeholder 2">
            <a:extLst>
              <a:ext uri="{FF2B5EF4-FFF2-40B4-BE49-F238E27FC236}">
                <a16:creationId xmlns:a16="http://schemas.microsoft.com/office/drawing/2014/main" id="{4D814DDA-CE33-D74D-8B34-C7E82FD5DB0F}"/>
              </a:ext>
            </a:extLst>
          </p:cNvPr>
          <p:cNvSpPr>
            <a:spLocks noGrp="1"/>
          </p:cNvSpPr>
          <p:nvPr>
            <p:ph idx="45" hasCustomPrompt="1"/>
          </p:nvPr>
        </p:nvSpPr>
        <p:spPr>
          <a:xfrm>
            <a:off x="9322100" y="1603177"/>
            <a:ext cx="2649392" cy="1256546"/>
          </a:xfrm>
          <a:prstGeom prst="rect">
            <a:avLst/>
          </a:prstGeom>
        </p:spPr>
        <p:txBody>
          <a:bodyPr lIns="0" tIns="0" rIns="0" bIns="0" anchor="t">
            <a:noAutofit/>
          </a:bodyPr>
          <a:lstStyle>
            <a:lvl1pPr marL="0" indent="0">
              <a:lnSpc>
                <a:spcPct val="100000"/>
              </a:lnSpc>
              <a:buNone/>
              <a:defRPr sz="8000" b="0" i="0">
                <a:ln w="12700">
                  <a:solidFill>
                    <a:sysClr val="windowText" lastClr="000000"/>
                  </a:solidFill>
                </a:ln>
                <a:noFill/>
                <a:latin typeface="Arial" panose="020B0604020202020204" pitchFamily="34" charset="0"/>
              </a:defRPr>
            </a:lvl1pPr>
          </a:lstStyle>
          <a:p>
            <a:pPr lvl="0"/>
            <a:r>
              <a:rPr lang="en-US" dirty="0"/>
              <a:t>01</a:t>
            </a:r>
          </a:p>
        </p:txBody>
      </p:sp>
      <p:cxnSp>
        <p:nvCxnSpPr>
          <p:cNvPr id="8" name="Straight Connector 7">
            <a:extLst>
              <a:ext uri="{FF2B5EF4-FFF2-40B4-BE49-F238E27FC236}">
                <a16:creationId xmlns:a16="http://schemas.microsoft.com/office/drawing/2014/main" id="{B7326253-BCC0-B54A-BB89-CEA446CC4AE5}"/>
              </a:ext>
            </a:extLst>
          </p:cNvPr>
          <p:cNvCxnSpPr>
            <a:cxnSpLocks/>
          </p:cNvCxnSpPr>
          <p:nvPr userDrawn="1"/>
        </p:nvCxnSpPr>
        <p:spPr>
          <a:xfrm>
            <a:off x="3048000" y="1710657"/>
            <a:ext cx="0" cy="2533798"/>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DC22D75-6CA2-8C4F-8DBD-939B876FA9F4}"/>
              </a:ext>
            </a:extLst>
          </p:cNvPr>
          <p:cNvCxnSpPr>
            <a:cxnSpLocks/>
          </p:cNvCxnSpPr>
          <p:nvPr userDrawn="1"/>
        </p:nvCxnSpPr>
        <p:spPr>
          <a:xfrm>
            <a:off x="6096000" y="1710657"/>
            <a:ext cx="0" cy="2533798"/>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625290A-61F5-A24D-930E-A6DEBD4074B2}"/>
              </a:ext>
            </a:extLst>
          </p:cNvPr>
          <p:cNvCxnSpPr>
            <a:cxnSpLocks/>
          </p:cNvCxnSpPr>
          <p:nvPr userDrawn="1"/>
        </p:nvCxnSpPr>
        <p:spPr>
          <a:xfrm>
            <a:off x="9144000" y="1710657"/>
            <a:ext cx="0" cy="2533798"/>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pic>
        <p:nvPicPr>
          <p:cNvPr id="24" name="Picture 23" descr="A picture containing text, clipart&#10;&#10;Description automatically generated">
            <a:extLst>
              <a:ext uri="{FF2B5EF4-FFF2-40B4-BE49-F238E27FC236}">
                <a16:creationId xmlns:a16="http://schemas.microsoft.com/office/drawing/2014/main" id="{F1B39193-F8AF-2F45-A45C-2AFCCB80D047}"/>
              </a:ext>
            </a:extLst>
          </p:cNvPr>
          <p:cNvPicPr>
            <a:picLocks noChangeAspect="1"/>
          </p:cNvPicPr>
          <p:nvPr userDrawn="1"/>
        </p:nvPicPr>
        <p:blipFill>
          <a:blip r:embed="rId2"/>
          <a:stretch>
            <a:fillRect/>
          </a:stretch>
        </p:blipFill>
        <p:spPr>
          <a:xfrm>
            <a:off x="232558" y="6343600"/>
            <a:ext cx="730346" cy="232382"/>
          </a:xfrm>
          <a:prstGeom prst="rect">
            <a:avLst/>
          </a:prstGeom>
        </p:spPr>
      </p:pic>
      <p:sp>
        <p:nvSpPr>
          <p:cNvPr id="25" name="Slide Number Placeholder 5">
            <a:extLst>
              <a:ext uri="{FF2B5EF4-FFF2-40B4-BE49-F238E27FC236}">
                <a16:creationId xmlns:a16="http://schemas.microsoft.com/office/drawing/2014/main" id="{59E95EB3-CE74-1D47-8882-CECC764A6C2D}"/>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33" name="Text Placeholder 2">
            <a:extLst>
              <a:ext uri="{FF2B5EF4-FFF2-40B4-BE49-F238E27FC236}">
                <a16:creationId xmlns:a16="http://schemas.microsoft.com/office/drawing/2014/main" id="{3B6147C3-A7AC-C345-8158-DB04F8A9A3EF}"/>
              </a:ext>
            </a:extLst>
          </p:cNvPr>
          <p:cNvSpPr>
            <a:spLocks noGrp="1"/>
          </p:cNvSpPr>
          <p:nvPr>
            <p:ph type="body" sz="quarter" idx="48" hasCustomPrompt="1"/>
          </p:nvPr>
        </p:nvSpPr>
        <p:spPr>
          <a:xfrm>
            <a:off x="228600" y="2924305"/>
            <a:ext cx="2590800" cy="1342895"/>
          </a:xfrm>
        </p:spPr>
        <p:txBody>
          <a:bodyPr/>
          <a:lstStyle>
            <a:lvl1pPr>
              <a:defRPr sz="1200"/>
            </a:lvl1pPr>
            <a:lvl2pPr>
              <a:defRPr sz="1200"/>
            </a:lvl2pPr>
            <a:lvl3pPr marL="690563" indent="-163513">
              <a:buFont typeface="Courier New" panose="02070309020205020404" pitchFamily="49" charset="0"/>
              <a:buChar char="o"/>
              <a:tabLst/>
              <a:defRPr sz="1200"/>
            </a:lvl3pPr>
            <a:lvl4pPr>
              <a:defRPr sz="1200"/>
            </a:lvl4pPr>
            <a:lvl5pPr>
              <a:defRPr sz="1200"/>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4" name="Text Placeholder 2">
            <a:extLst>
              <a:ext uri="{FF2B5EF4-FFF2-40B4-BE49-F238E27FC236}">
                <a16:creationId xmlns:a16="http://schemas.microsoft.com/office/drawing/2014/main" id="{BCA8F4E4-21FF-3647-91D3-D364BA34E178}"/>
              </a:ext>
            </a:extLst>
          </p:cNvPr>
          <p:cNvSpPr>
            <a:spLocks noGrp="1"/>
          </p:cNvSpPr>
          <p:nvPr>
            <p:ph type="body" sz="quarter" idx="46" hasCustomPrompt="1"/>
          </p:nvPr>
        </p:nvSpPr>
        <p:spPr>
          <a:xfrm>
            <a:off x="3287390" y="2924305"/>
            <a:ext cx="2590800" cy="1342895"/>
          </a:xfrm>
        </p:spPr>
        <p:txBody>
          <a:bodyPr/>
          <a:lstStyle>
            <a:lvl1pPr>
              <a:defRPr sz="1200"/>
            </a:lvl1pPr>
            <a:lvl2pPr>
              <a:defRPr sz="1200"/>
            </a:lvl2pPr>
            <a:lvl3pPr marL="698500" indent="-171450">
              <a:defRPr lang="en-US" sz="1200" b="0" i="0" kern="1200" dirty="0">
                <a:solidFill>
                  <a:schemeClr val="tx2"/>
                </a:solidFill>
                <a:latin typeface="Arial" panose="020B0604020202020204" pitchFamily="34" charset="0"/>
                <a:ea typeface="Arial" panose="020B0604020202020204" pitchFamily="34" charset="0"/>
                <a:cs typeface="Arial" panose="020B0604020202020204" pitchFamily="34" charset="0"/>
              </a:defRPr>
            </a:lvl3pPr>
            <a:lvl4pPr>
              <a:defRPr sz="1200"/>
            </a:lvl4pPr>
            <a:lvl5pPr>
              <a:defRPr sz="1200"/>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5" name="Text Placeholder 2">
            <a:extLst>
              <a:ext uri="{FF2B5EF4-FFF2-40B4-BE49-F238E27FC236}">
                <a16:creationId xmlns:a16="http://schemas.microsoft.com/office/drawing/2014/main" id="{509D900E-8279-514E-85B7-1FE999893C68}"/>
              </a:ext>
            </a:extLst>
          </p:cNvPr>
          <p:cNvSpPr>
            <a:spLocks noGrp="1"/>
          </p:cNvSpPr>
          <p:nvPr>
            <p:ph type="body" sz="quarter" idx="49" hasCustomPrompt="1"/>
          </p:nvPr>
        </p:nvSpPr>
        <p:spPr>
          <a:xfrm>
            <a:off x="6329995" y="2924305"/>
            <a:ext cx="2590800" cy="1342895"/>
          </a:xfrm>
        </p:spPr>
        <p:txBody>
          <a:bodyPr/>
          <a:lstStyle>
            <a:lvl1pPr>
              <a:defRPr sz="1200"/>
            </a:lvl1pPr>
            <a:lvl2pPr>
              <a:defRPr sz="1200"/>
            </a:lvl2pPr>
            <a:lvl3pPr marL="698500" indent="-171450">
              <a:defRPr lang="en-US" sz="1200" b="0" i="0" kern="1200" dirty="0">
                <a:solidFill>
                  <a:schemeClr val="tx2"/>
                </a:solidFill>
                <a:latin typeface="Arial" panose="020B0604020202020204" pitchFamily="34" charset="0"/>
                <a:ea typeface="Arial" panose="020B0604020202020204" pitchFamily="34" charset="0"/>
                <a:cs typeface="Arial" panose="020B0604020202020204" pitchFamily="34" charset="0"/>
              </a:defRPr>
            </a:lvl3pPr>
            <a:lvl4pPr>
              <a:defRPr sz="1200"/>
            </a:lvl4pPr>
            <a:lvl5pPr>
              <a:defRPr sz="1200"/>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6" name="Text Placeholder 2">
            <a:extLst>
              <a:ext uri="{FF2B5EF4-FFF2-40B4-BE49-F238E27FC236}">
                <a16:creationId xmlns:a16="http://schemas.microsoft.com/office/drawing/2014/main" id="{5983D252-EBCF-4044-AD35-ED92FC4A81D0}"/>
              </a:ext>
            </a:extLst>
          </p:cNvPr>
          <p:cNvSpPr>
            <a:spLocks noGrp="1"/>
          </p:cNvSpPr>
          <p:nvPr>
            <p:ph type="body" sz="quarter" idx="50" hasCustomPrompt="1"/>
          </p:nvPr>
        </p:nvSpPr>
        <p:spPr>
          <a:xfrm>
            <a:off x="9380692" y="2924305"/>
            <a:ext cx="2590800" cy="1342895"/>
          </a:xfrm>
        </p:spPr>
        <p:txBody>
          <a:bodyPr/>
          <a:lstStyle>
            <a:lvl1pPr>
              <a:defRPr sz="1200"/>
            </a:lvl1pPr>
            <a:lvl2pPr>
              <a:defRPr sz="1200"/>
            </a:lvl2pPr>
            <a:lvl3pPr marL="698500" indent="-171450">
              <a:defRPr lang="en-US" sz="1200" b="0" i="0" kern="1200" dirty="0">
                <a:solidFill>
                  <a:schemeClr val="tx2"/>
                </a:solidFill>
                <a:latin typeface="Arial" panose="020B0604020202020204" pitchFamily="34" charset="0"/>
                <a:ea typeface="Arial" panose="020B0604020202020204" pitchFamily="34" charset="0"/>
                <a:cs typeface="Arial" panose="020B0604020202020204" pitchFamily="34" charset="0"/>
              </a:defRPr>
            </a:lvl3pPr>
            <a:lvl4pPr>
              <a:defRPr sz="1200"/>
            </a:lvl4pPr>
            <a:lvl5pPr>
              <a:defRPr sz="1200"/>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9" name="Title 1">
            <a:extLst>
              <a:ext uri="{FF2B5EF4-FFF2-40B4-BE49-F238E27FC236}">
                <a16:creationId xmlns:a16="http://schemas.microsoft.com/office/drawing/2014/main" id="{FA2D4293-C67E-0B48-BA72-72C814C8D31F}"/>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1" name="Text Placeholder 57">
            <a:extLst>
              <a:ext uri="{FF2B5EF4-FFF2-40B4-BE49-F238E27FC236}">
                <a16:creationId xmlns:a16="http://schemas.microsoft.com/office/drawing/2014/main" id="{CF179522-7330-3F45-AA93-6901ED024742}"/>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841340269"/>
      </p:ext>
    </p:extLst>
  </p:cSld>
  <p:clrMapOvr>
    <a:masterClrMapping/>
  </p:clrMapOvr>
  <p:extLst>
    <p:ext uri="{DCECCB84-F9BA-43D5-87BE-67443E8EF086}">
      <p15:sldGuideLst xmlns:p15="http://schemas.microsoft.com/office/powerpoint/2012/main"/>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ntent w 4 Icon Layout Re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9CF9618-9267-2348-BF4F-29AC15DD8C77}"/>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pic>
        <p:nvPicPr>
          <p:cNvPr id="28" name="Picture 27" descr="A picture containing text, clipart&#10;&#10;Description automatically generated">
            <a:extLst>
              <a:ext uri="{FF2B5EF4-FFF2-40B4-BE49-F238E27FC236}">
                <a16:creationId xmlns:a16="http://schemas.microsoft.com/office/drawing/2014/main" id="{5CC5D61C-D3BE-EB44-8E30-08504E1FCE12}"/>
              </a:ext>
            </a:extLst>
          </p:cNvPr>
          <p:cNvPicPr>
            <a:picLocks noChangeAspect="1"/>
          </p:cNvPicPr>
          <p:nvPr userDrawn="1"/>
        </p:nvPicPr>
        <p:blipFill>
          <a:blip r:embed="rId2"/>
          <a:stretch>
            <a:fillRect/>
          </a:stretch>
        </p:blipFill>
        <p:spPr>
          <a:xfrm>
            <a:off x="232557" y="6343600"/>
            <a:ext cx="730346" cy="232382"/>
          </a:xfrm>
          <a:prstGeom prst="rect">
            <a:avLst/>
          </a:prstGeom>
        </p:spPr>
      </p:pic>
      <p:sp>
        <p:nvSpPr>
          <p:cNvPr id="21" name="Slide Number Placeholder 5">
            <a:extLst>
              <a:ext uri="{FF2B5EF4-FFF2-40B4-BE49-F238E27FC236}">
                <a16:creationId xmlns:a16="http://schemas.microsoft.com/office/drawing/2014/main" id="{DB726F07-4F06-3D41-BCD9-7EF1FEC154F3}"/>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33" name="Text Placeholder 2">
            <a:extLst>
              <a:ext uri="{FF2B5EF4-FFF2-40B4-BE49-F238E27FC236}">
                <a16:creationId xmlns:a16="http://schemas.microsoft.com/office/drawing/2014/main" id="{D54D9701-B3F9-A644-8A44-320EA67A7F6A}"/>
              </a:ext>
            </a:extLst>
          </p:cNvPr>
          <p:cNvSpPr>
            <a:spLocks noGrp="1"/>
          </p:cNvSpPr>
          <p:nvPr>
            <p:ph type="body" sz="quarter" idx="49" hasCustomPrompt="1"/>
          </p:nvPr>
        </p:nvSpPr>
        <p:spPr>
          <a:xfrm>
            <a:off x="228600" y="1568173"/>
            <a:ext cx="2590800" cy="3637703"/>
          </a:xfrm>
        </p:spPr>
        <p:txBody>
          <a:bodyPr/>
          <a:lstStyle>
            <a:lvl1pPr>
              <a:buClr>
                <a:schemeClr val="bg1"/>
              </a:buClr>
              <a:defRPr sz="1200">
                <a:solidFill>
                  <a:schemeClr val="bg1"/>
                </a:solidFill>
              </a:defRPr>
            </a:lvl1pPr>
            <a:lvl2pPr>
              <a:buClr>
                <a:schemeClr val="bg1"/>
              </a:buClr>
              <a:defRPr sz="1200">
                <a:solidFill>
                  <a:schemeClr val="bg1"/>
                </a:solidFill>
              </a:defRPr>
            </a:lvl2pPr>
            <a:lvl3pPr marL="690563" indent="-163513">
              <a:buClr>
                <a:schemeClr val="bg1"/>
              </a:buClr>
              <a:buFont typeface="Courier New" panose="02070309020205020404" pitchFamily="49" charset="0"/>
              <a:buChar char="o"/>
              <a:tabLst/>
              <a:defRPr sz="1200">
                <a:solidFill>
                  <a:schemeClr val="bg1"/>
                </a:solidFill>
              </a:defRPr>
            </a:lvl3pPr>
            <a:lvl4pPr>
              <a:buClr>
                <a:schemeClr val="bg1"/>
              </a:buClr>
              <a:defRPr sz="1200">
                <a:solidFill>
                  <a:schemeClr val="bg1"/>
                </a:solidFill>
              </a:defRPr>
            </a:lvl4pPr>
            <a:lvl5pPr>
              <a:buClr>
                <a:schemeClr val="bg1"/>
              </a:buClr>
              <a:defRPr sz="1200">
                <a:solidFill>
                  <a:schemeClr val="bg1"/>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Text Placeholder 2">
            <a:extLst>
              <a:ext uri="{FF2B5EF4-FFF2-40B4-BE49-F238E27FC236}">
                <a16:creationId xmlns:a16="http://schemas.microsoft.com/office/drawing/2014/main" id="{4F339EAA-15D9-414A-9F7F-D7E057F06797}"/>
              </a:ext>
            </a:extLst>
          </p:cNvPr>
          <p:cNvSpPr>
            <a:spLocks noGrp="1"/>
          </p:cNvSpPr>
          <p:nvPr>
            <p:ph type="body" sz="quarter" idx="50" hasCustomPrompt="1"/>
          </p:nvPr>
        </p:nvSpPr>
        <p:spPr>
          <a:xfrm>
            <a:off x="4580203" y="2566524"/>
            <a:ext cx="2540788" cy="838200"/>
          </a:xfrm>
        </p:spPr>
        <p:txBody>
          <a:bodyPr/>
          <a:lstStyle>
            <a:lvl1pPr>
              <a:defRPr sz="1200"/>
            </a:lvl1pPr>
            <a:lvl2pPr>
              <a:defRPr sz="1200"/>
            </a:lvl2pPr>
            <a:lvl3pPr>
              <a:defRPr sz="1200"/>
            </a:lvl3pPr>
            <a:lvl4pPr>
              <a:defRPr sz="1200"/>
            </a:lvl4pPr>
            <a:lvl5pPr>
              <a:defRPr sz="1200"/>
            </a:lvl5pPr>
          </a:lstStyle>
          <a:p>
            <a:pPr lvl="0"/>
            <a:r>
              <a:rPr lang="en-US"/>
              <a:t>Add body text</a:t>
            </a:r>
          </a:p>
          <a:p>
            <a:pPr lvl="1"/>
            <a:r>
              <a:rPr lang="en-US"/>
              <a:t>Second level</a:t>
            </a:r>
          </a:p>
          <a:p>
            <a:pPr lvl="2"/>
            <a:r>
              <a:rPr lang="en-US"/>
              <a:t>Third level</a:t>
            </a:r>
          </a:p>
          <a:p>
            <a:pPr lvl="3"/>
            <a:r>
              <a:rPr lang="en-US"/>
              <a:t>Fourth level</a:t>
            </a:r>
          </a:p>
          <a:p>
            <a:pPr lvl="4"/>
            <a:r>
              <a:rPr lang="en-US"/>
              <a:t>Fifth level</a:t>
            </a:r>
          </a:p>
        </p:txBody>
      </p:sp>
      <p:sp>
        <p:nvSpPr>
          <p:cNvPr id="36" name="Text Placeholder 2">
            <a:extLst>
              <a:ext uri="{FF2B5EF4-FFF2-40B4-BE49-F238E27FC236}">
                <a16:creationId xmlns:a16="http://schemas.microsoft.com/office/drawing/2014/main" id="{E082F470-458B-B34A-B8B9-B570D23EC1FE}"/>
              </a:ext>
            </a:extLst>
          </p:cNvPr>
          <p:cNvSpPr>
            <a:spLocks noGrp="1"/>
          </p:cNvSpPr>
          <p:nvPr>
            <p:ph type="body" sz="quarter" idx="51" hasCustomPrompt="1"/>
          </p:nvPr>
        </p:nvSpPr>
        <p:spPr>
          <a:xfrm>
            <a:off x="7626854" y="2566524"/>
            <a:ext cx="2544834" cy="838200"/>
          </a:xfrm>
        </p:spPr>
        <p:txBody>
          <a:bodyPr/>
          <a:lstStyle>
            <a:lvl1pPr>
              <a:defRPr sz="1200"/>
            </a:lvl1pPr>
            <a:lvl2pPr>
              <a:defRPr sz="1200"/>
            </a:lvl2pPr>
            <a:lvl3pPr>
              <a:defRPr sz="1200"/>
            </a:lvl3pPr>
            <a:lvl4pPr>
              <a:defRPr sz="1200"/>
            </a:lvl4pPr>
            <a:lvl5pPr>
              <a:defRPr sz="1200"/>
            </a:lvl5pPr>
          </a:lstStyle>
          <a:p>
            <a:pPr lvl="0"/>
            <a:r>
              <a:rPr lang="en-US"/>
              <a:t>Add body text</a:t>
            </a:r>
          </a:p>
          <a:p>
            <a:pPr lvl="1"/>
            <a:r>
              <a:rPr lang="en-US"/>
              <a:t>Second level</a:t>
            </a:r>
          </a:p>
          <a:p>
            <a:pPr lvl="2"/>
            <a:r>
              <a:rPr lang="en-US"/>
              <a:t>Third level</a:t>
            </a:r>
          </a:p>
          <a:p>
            <a:pPr lvl="3"/>
            <a:r>
              <a:rPr lang="en-US"/>
              <a:t>Fourth level</a:t>
            </a:r>
          </a:p>
          <a:p>
            <a:pPr lvl="4"/>
            <a:r>
              <a:rPr lang="en-US"/>
              <a:t>Fifth level</a:t>
            </a:r>
          </a:p>
        </p:txBody>
      </p:sp>
      <p:sp>
        <p:nvSpPr>
          <p:cNvPr id="37" name="Text Placeholder 2">
            <a:extLst>
              <a:ext uri="{FF2B5EF4-FFF2-40B4-BE49-F238E27FC236}">
                <a16:creationId xmlns:a16="http://schemas.microsoft.com/office/drawing/2014/main" id="{798D4E62-3DC9-7D44-AD7A-1781F255E6BE}"/>
              </a:ext>
            </a:extLst>
          </p:cNvPr>
          <p:cNvSpPr>
            <a:spLocks noGrp="1"/>
          </p:cNvSpPr>
          <p:nvPr>
            <p:ph type="body" sz="quarter" idx="52" hasCustomPrompt="1"/>
          </p:nvPr>
        </p:nvSpPr>
        <p:spPr>
          <a:xfrm>
            <a:off x="4580203" y="5148541"/>
            <a:ext cx="2540788" cy="838200"/>
          </a:xfrm>
        </p:spPr>
        <p:txBody>
          <a:bodyPr/>
          <a:lstStyle>
            <a:lvl1pPr>
              <a:defRPr sz="1200"/>
            </a:lvl1pPr>
            <a:lvl2pPr>
              <a:defRPr sz="1200"/>
            </a:lvl2pPr>
            <a:lvl3pPr>
              <a:defRPr sz="1200"/>
            </a:lvl3pPr>
            <a:lvl4pPr>
              <a:defRPr sz="1200"/>
            </a:lvl4pPr>
            <a:lvl5pPr>
              <a:defRPr sz="1200"/>
            </a:lvl5pPr>
          </a:lstStyle>
          <a:p>
            <a:pPr lvl="0"/>
            <a:r>
              <a:rPr lang="en-US"/>
              <a:t>Add body text</a:t>
            </a:r>
          </a:p>
          <a:p>
            <a:pPr lvl="1"/>
            <a:r>
              <a:rPr lang="en-US"/>
              <a:t>Second level</a:t>
            </a:r>
          </a:p>
          <a:p>
            <a:pPr lvl="2"/>
            <a:r>
              <a:rPr lang="en-US"/>
              <a:t>Third level</a:t>
            </a:r>
          </a:p>
          <a:p>
            <a:pPr lvl="3"/>
            <a:r>
              <a:rPr lang="en-US"/>
              <a:t>Fourth level</a:t>
            </a:r>
          </a:p>
          <a:p>
            <a:pPr lvl="4"/>
            <a:r>
              <a:rPr lang="en-US"/>
              <a:t>Fifth level</a:t>
            </a:r>
          </a:p>
        </p:txBody>
      </p:sp>
      <p:sp>
        <p:nvSpPr>
          <p:cNvPr id="38" name="Text Placeholder 2">
            <a:extLst>
              <a:ext uri="{FF2B5EF4-FFF2-40B4-BE49-F238E27FC236}">
                <a16:creationId xmlns:a16="http://schemas.microsoft.com/office/drawing/2014/main" id="{FB3EFCC4-5FC2-654B-981B-03BE481BAA92}"/>
              </a:ext>
            </a:extLst>
          </p:cNvPr>
          <p:cNvSpPr>
            <a:spLocks noGrp="1"/>
          </p:cNvSpPr>
          <p:nvPr>
            <p:ph type="body" sz="quarter" idx="53" hasCustomPrompt="1"/>
          </p:nvPr>
        </p:nvSpPr>
        <p:spPr>
          <a:xfrm>
            <a:off x="7626854" y="5148541"/>
            <a:ext cx="2544834" cy="838200"/>
          </a:xfrm>
        </p:spPr>
        <p:txBody>
          <a:bodyPr/>
          <a:lstStyle>
            <a:lvl1pPr>
              <a:defRPr sz="1200"/>
            </a:lvl1pPr>
            <a:lvl2pPr>
              <a:defRPr sz="1200"/>
            </a:lvl2pPr>
            <a:lvl3pPr>
              <a:defRPr sz="1200"/>
            </a:lvl3pPr>
            <a:lvl4pPr>
              <a:defRPr sz="1200"/>
            </a:lvl4pPr>
            <a:lvl5pPr>
              <a:defRPr sz="1200"/>
            </a:lvl5pPr>
          </a:lstStyle>
          <a:p>
            <a:pPr lvl="0"/>
            <a:r>
              <a:rPr lang="en-US"/>
              <a:t>Add body text</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2A569D77-6DDD-D242-ADD5-95CE612F0128}"/>
              </a:ext>
            </a:extLst>
          </p:cNvPr>
          <p:cNvSpPr>
            <a:spLocks noGrp="1"/>
          </p:cNvSpPr>
          <p:nvPr>
            <p:ph sz="quarter" idx="54" hasCustomPrompt="1"/>
          </p:nvPr>
        </p:nvSpPr>
        <p:spPr>
          <a:xfrm>
            <a:off x="4572000" y="876300"/>
            <a:ext cx="1524000" cy="1536700"/>
          </a:xfrm>
        </p:spPr>
        <p:txBody>
          <a:bodyPr/>
          <a:lstStyle>
            <a:lvl1pPr marL="0" indent="0">
              <a:buNone/>
              <a:defRPr sz="2400" b="0">
                <a:ln>
                  <a:solidFill>
                    <a:schemeClr val="tx2"/>
                  </a:solidFill>
                </a:ln>
                <a:noFill/>
              </a:defRPr>
            </a:lvl1pPr>
          </a:lstStyle>
          <a:p>
            <a:pPr lvl="0"/>
            <a:r>
              <a:rPr lang="en-US" dirty="0"/>
              <a:t>ADD ICON OR TEXT</a:t>
            </a:r>
          </a:p>
        </p:txBody>
      </p:sp>
      <p:sp>
        <p:nvSpPr>
          <p:cNvPr id="23" name="Content Placeholder 2">
            <a:extLst>
              <a:ext uri="{FF2B5EF4-FFF2-40B4-BE49-F238E27FC236}">
                <a16:creationId xmlns:a16="http://schemas.microsoft.com/office/drawing/2014/main" id="{651D57A5-E63F-804E-931C-2733A7925148}"/>
              </a:ext>
            </a:extLst>
          </p:cNvPr>
          <p:cNvSpPr>
            <a:spLocks noGrp="1"/>
          </p:cNvSpPr>
          <p:nvPr>
            <p:ph sz="quarter" idx="55" hasCustomPrompt="1"/>
          </p:nvPr>
        </p:nvSpPr>
        <p:spPr>
          <a:xfrm>
            <a:off x="7619999" y="876300"/>
            <a:ext cx="1526427" cy="1536700"/>
          </a:xfrm>
        </p:spPr>
        <p:txBody>
          <a:bodyPr/>
          <a:lstStyle>
            <a:lvl1pPr marL="0" indent="0">
              <a:buNone/>
              <a:defRPr sz="2400" b="0">
                <a:ln>
                  <a:solidFill>
                    <a:schemeClr val="tx2"/>
                  </a:solidFill>
                </a:ln>
                <a:noFill/>
              </a:defRPr>
            </a:lvl1pPr>
          </a:lstStyle>
          <a:p>
            <a:pPr lvl="0"/>
            <a:r>
              <a:rPr lang="en-US" dirty="0"/>
              <a:t>ADD ICON OR TEXT</a:t>
            </a:r>
          </a:p>
        </p:txBody>
      </p:sp>
      <p:sp>
        <p:nvSpPr>
          <p:cNvPr id="24" name="Content Placeholder 2">
            <a:extLst>
              <a:ext uri="{FF2B5EF4-FFF2-40B4-BE49-F238E27FC236}">
                <a16:creationId xmlns:a16="http://schemas.microsoft.com/office/drawing/2014/main" id="{98F05831-170C-B84C-BB32-E72C54C9FD28}"/>
              </a:ext>
            </a:extLst>
          </p:cNvPr>
          <p:cNvSpPr>
            <a:spLocks noGrp="1"/>
          </p:cNvSpPr>
          <p:nvPr>
            <p:ph sz="quarter" idx="56" hasCustomPrompt="1"/>
          </p:nvPr>
        </p:nvSpPr>
        <p:spPr>
          <a:xfrm>
            <a:off x="4572000" y="3506211"/>
            <a:ext cx="1524000" cy="1536700"/>
          </a:xfrm>
        </p:spPr>
        <p:txBody>
          <a:bodyPr/>
          <a:lstStyle>
            <a:lvl1pPr marL="0" indent="0">
              <a:buNone/>
              <a:defRPr sz="2400" b="0">
                <a:ln>
                  <a:solidFill>
                    <a:schemeClr val="tx2"/>
                  </a:solidFill>
                </a:ln>
                <a:noFill/>
              </a:defRPr>
            </a:lvl1pPr>
          </a:lstStyle>
          <a:p>
            <a:pPr lvl="0"/>
            <a:r>
              <a:rPr lang="en-US" dirty="0"/>
              <a:t>ADD ICON OR TEXT</a:t>
            </a:r>
          </a:p>
        </p:txBody>
      </p:sp>
      <p:sp>
        <p:nvSpPr>
          <p:cNvPr id="25" name="Content Placeholder 2">
            <a:extLst>
              <a:ext uri="{FF2B5EF4-FFF2-40B4-BE49-F238E27FC236}">
                <a16:creationId xmlns:a16="http://schemas.microsoft.com/office/drawing/2014/main" id="{61B459C8-66F6-334F-9830-45D99BE838E6}"/>
              </a:ext>
            </a:extLst>
          </p:cNvPr>
          <p:cNvSpPr>
            <a:spLocks noGrp="1"/>
          </p:cNvSpPr>
          <p:nvPr>
            <p:ph sz="quarter" idx="57" hasCustomPrompt="1"/>
          </p:nvPr>
        </p:nvSpPr>
        <p:spPr>
          <a:xfrm>
            <a:off x="7619999" y="3506211"/>
            <a:ext cx="1526427" cy="1536700"/>
          </a:xfrm>
        </p:spPr>
        <p:txBody>
          <a:bodyPr/>
          <a:lstStyle>
            <a:lvl1pPr marL="0" indent="0">
              <a:buNone/>
              <a:defRPr sz="2400" b="0">
                <a:ln>
                  <a:solidFill>
                    <a:schemeClr val="tx2"/>
                  </a:solidFill>
                </a:ln>
                <a:noFill/>
              </a:defRPr>
            </a:lvl1pPr>
          </a:lstStyle>
          <a:p>
            <a:pPr lvl="0"/>
            <a:r>
              <a:rPr lang="en-US"/>
              <a:t>ADD ICON OR TEXT</a:t>
            </a:r>
          </a:p>
        </p:txBody>
      </p:sp>
      <p:sp>
        <p:nvSpPr>
          <p:cNvPr id="16" name="Title 1">
            <a:extLst>
              <a:ext uri="{FF2B5EF4-FFF2-40B4-BE49-F238E27FC236}">
                <a16:creationId xmlns:a16="http://schemas.microsoft.com/office/drawing/2014/main" id="{D9B7218F-18CA-8C4D-ADFC-9EDA748117AD}"/>
              </a:ext>
            </a:extLst>
          </p:cNvPr>
          <p:cNvSpPr>
            <a:spLocks noGrp="1"/>
          </p:cNvSpPr>
          <p:nvPr>
            <p:ph type="title" hasCustomPrompt="1"/>
          </p:nvPr>
        </p:nvSpPr>
        <p:spPr>
          <a:xfrm>
            <a:off x="228600" y="266131"/>
            <a:ext cx="2590660" cy="281078"/>
          </a:xfrm>
        </p:spPr>
        <p:txBody>
          <a:bodyPr>
            <a:noAutofit/>
          </a:bodyPr>
          <a:lstStyle>
            <a:lvl1pPr>
              <a:lnSpc>
                <a:spcPct val="100000"/>
              </a:lnSpc>
              <a:defRPr sz="2400" b="0" i="0">
                <a:solidFill>
                  <a:schemeClr val="bg1"/>
                </a:solidFill>
                <a:latin typeface="Arial" panose="020B0604020202020204" pitchFamily="34" charset="0"/>
              </a:defRPr>
            </a:lvl1pPr>
          </a:lstStyle>
          <a:p>
            <a:r>
              <a:rPr lang="en-US" dirty="0"/>
              <a:t>Add heading here</a:t>
            </a:r>
          </a:p>
        </p:txBody>
      </p:sp>
      <p:sp>
        <p:nvSpPr>
          <p:cNvPr id="18" name="Text Placeholder 57">
            <a:extLst>
              <a:ext uri="{FF2B5EF4-FFF2-40B4-BE49-F238E27FC236}">
                <a16:creationId xmlns:a16="http://schemas.microsoft.com/office/drawing/2014/main" id="{D95D1A0A-BF53-8C41-8CE0-412B1528068A}"/>
              </a:ext>
            </a:extLst>
          </p:cNvPr>
          <p:cNvSpPr>
            <a:spLocks noGrp="1"/>
          </p:cNvSpPr>
          <p:nvPr>
            <p:ph type="body" sz="quarter" idx="27" hasCustomPrompt="1"/>
          </p:nvPr>
        </p:nvSpPr>
        <p:spPr>
          <a:xfrm>
            <a:off x="228600" y="705999"/>
            <a:ext cx="25908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chemeClr val="bg1"/>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27290551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Quote + Chart w Image">
    <p:bg>
      <p:bgPr>
        <a:solidFill>
          <a:srgbClr val="29707A"/>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E102A00-847B-B048-9312-C9DCAE7F563D}"/>
              </a:ext>
            </a:extLst>
          </p:cNvPr>
          <p:cNvSpPr/>
          <p:nvPr userDrawn="1"/>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MX" b="0" i="0">
              <a:latin typeface="Arial" panose="020B0604020202020204" pitchFamily="34" charset="0"/>
            </a:endParaRPr>
          </a:p>
        </p:txBody>
      </p:sp>
      <p:pic>
        <p:nvPicPr>
          <p:cNvPr id="28" name="Picture 27" descr="A picture containing text, clipart&#10;&#10;Description automatically generated">
            <a:extLst>
              <a:ext uri="{FF2B5EF4-FFF2-40B4-BE49-F238E27FC236}">
                <a16:creationId xmlns:a16="http://schemas.microsoft.com/office/drawing/2014/main" id="{5CC5D61C-D3BE-EB44-8E30-08504E1FCE12}"/>
              </a:ext>
            </a:extLst>
          </p:cNvPr>
          <p:cNvPicPr>
            <a:picLocks noChangeAspect="1"/>
          </p:cNvPicPr>
          <p:nvPr userDrawn="1"/>
        </p:nvPicPr>
        <p:blipFill>
          <a:blip r:embed="rId2"/>
          <a:stretch>
            <a:fillRect/>
          </a:stretch>
        </p:blipFill>
        <p:spPr>
          <a:xfrm>
            <a:off x="232557" y="6343600"/>
            <a:ext cx="730346" cy="232382"/>
          </a:xfrm>
          <a:prstGeom prst="rect">
            <a:avLst/>
          </a:prstGeom>
        </p:spPr>
      </p:pic>
      <p:sp>
        <p:nvSpPr>
          <p:cNvPr id="21" name="Slide Number Placeholder 5">
            <a:extLst>
              <a:ext uri="{FF2B5EF4-FFF2-40B4-BE49-F238E27FC236}">
                <a16:creationId xmlns:a16="http://schemas.microsoft.com/office/drawing/2014/main" id="{DB726F07-4F06-3D41-BCD9-7EF1FEC154F3}"/>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8" name="Content Placeholder 7">
            <a:extLst>
              <a:ext uri="{FF2B5EF4-FFF2-40B4-BE49-F238E27FC236}">
                <a16:creationId xmlns:a16="http://schemas.microsoft.com/office/drawing/2014/main" id="{26A51D8F-74DC-8647-90D4-F17C675F8BD7}"/>
              </a:ext>
            </a:extLst>
          </p:cNvPr>
          <p:cNvSpPr>
            <a:spLocks noGrp="1"/>
          </p:cNvSpPr>
          <p:nvPr>
            <p:ph sz="quarter" idx="51" hasCustomPrompt="1"/>
          </p:nvPr>
        </p:nvSpPr>
        <p:spPr>
          <a:xfrm>
            <a:off x="6465888" y="371475"/>
            <a:ext cx="5505450" cy="5754688"/>
          </a:xfrm>
        </p:spPr>
        <p:txBody>
          <a:bodyPr anchor="ctr"/>
          <a:lstStyle>
            <a:lvl1pPr marL="0" indent="0" algn="ctr">
              <a:buNone/>
              <a:defRPr/>
            </a:lvl1pPr>
          </a:lstStyle>
          <a:p>
            <a:pPr lvl="0"/>
            <a:r>
              <a:rPr lang="en-US"/>
              <a:t>ADD CHART HERE</a:t>
            </a:r>
          </a:p>
        </p:txBody>
      </p:sp>
      <p:sp>
        <p:nvSpPr>
          <p:cNvPr id="11" name="Text Placeholder 2">
            <a:extLst>
              <a:ext uri="{FF2B5EF4-FFF2-40B4-BE49-F238E27FC236}">
                <a16:creationId xmlns:a16="http://schemas.microsoft.com/office/drawing/2014/main" id="{A1B4ED1B-C51F-C64E-A206-858E2596E7E4}"/>
              </a:ext>
            </a:extLst>
          </p:cNvPr>
          <p:cNvSpPr>
            <a:spLocks noGrp="1"/>
          </p:cNvSpPr>
          <p:nvPr>
            <p:ph type="body" sz="quarter" idx="49" hasCustomPrompt="1"/>
          </p:nvPr>
        </p:nvSpPr>
        <p:spPr>
          <a:xfrm>
            <a:off x="228600" y="1522453"/>
            <a:ext cx="5638800" cy="3637703"/>
          </a:xfrm>
        </p:spPr>
        <p:txBody>
          <a:bodyPr/>
          <a:lstStyle>
            <a:lvl1pPr marL="0" indent="0">
              <a:buClr>
                <a:schemeClr val="bg1"/>
              </a:buClr>
              <a:buFontTx/>
              <a:buNone/>
              <a:defRPr sz="1600">
                <a:solidFill>
                  <a:schemeClr val="bg1"/>
                </a:solidFill>
              </a:defRPr>
            </a:lvl1pPr>
            <a:lvl2pPr marL="288925" indent="0">
              <a:buClr>
                <a:schemeClr val="bg1"/>
              </a:buClr>
              <a:buFontTx/>
              <a:buNone/>
              <a:defRPr sz="1200">
                <a:solidFill>
                  <a:schemeClr val="bg1"/>
                </a:solidFill>
              </a:defRPr>
            </a:lvl2pPr>
            <a:lvl3pPr marL="527050" indent="0">
              <a:buClr>
                <a:schemeClr val="bg1"/>
              </a:buClr>
              <a:buFontTx/>
              <a:buNone/>
              <a:tabLst/>
              <a:defRPr sz="1200">
                <a:solidFill>
                  <a:schemeClr val="bg1"/>
                </a:solidFill>
              </a:defRPr>
            </a:lvl3pPr>
            <a:lvl4pPr marL="741363" indent="0">
              <a:buClr>
                <a:schemeClr val="bg1"/>
              </a:buClr>
              <a:buFontTx/>
              <a:buNone/>
              <a:defRPr sz="1200">
                <a:solidFill>
                  <a:schemeClr val="bg1"/>
                </a:solidFill>
              </a:defRPr>
            </a:lvl4pPr>
            <a:lvl5pPr marL="1042987" indent="0">
              <a:buClr>
                <a:schemeClr val="bg1"/>
              </a:buClr>
              <a:buFontTx/>
              <a:buNone/>
              <a:defRPr sz="1200">
                <a:solidFill>
                  <a:schemeClr val="bg1"/>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a:t>
            </a:r>
          </a:p>
          <a:p>
            <a:pPr lvl="0"/>
            <a:endParaRPr lang="en-US" dirty="0"/>
          </a:p>
        </p:txBody>
      </p:sp>
      <p:sp>
        <p:nvSpPr>
          <p:cNvPr id="12" name="Title 1">
            <a:extLst>
              <a:ext uri="{FF2B5EF4-FFF2-40B4-BE49-F238E27FC236}">
                <a16:creationId xmlns:a16="http://schemas.microsoft.com/office/drawing/2014/main" id="{52A8F524-1179-224E-90D9-77F1DCA05330}"/>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chemeClr val="bg1"/>
                </a:solidFill>
                <a:latin typeface="Arial" panose="020B0604020202020204" pitchFamily="34" charset="0"/>
              </a:defRPr>
            </a:lvl1pPr>
          </a:lstStyle>
          <a:p>
            <a:r>
              <a:rPr lang="en-US" dirty="0"/>
              <a:t>Add heading here</a:t>
            </a:r>
          </a:p>
        </p:txBody>
      </p:sp>
      <p:sp>
        <p:nvSpPr>
          <p:cNvPr id="13" name="Text Placeholder 57">
            <a:extLst>
              <a:ext uri="{FF2B5EF4-FFF2-40B4-BE49-F238E27FC236}">
                <a16:creationId xmlns:a16="http://schemas.microsoft.com/office/drawing/2014/main" id="{4936D868-3A8B-0840-B613-86803129AE4C}"/>
              </a:ext>
            </a:extLst>
          </p:cNvPr>
          <p:cNvSpPr>
            <a:spLocks noGrp="1"/>
          </p:cNvSpPr>
          <p:nvPr>
            <p:ph type="body" sz="quarter" idx="27"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chemeClr val="bg1"/>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94269175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ntent w 4 Columns + Icons Clou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D870B24-0DC1-6F49-BBFC-0E81923751D2}"/>
              </a:ext>
            </a:extLst>
          </p:cNvPr>
          <p:cNvSpPr/>
          <p:nvPr userDrawn="1"/>
        </p:nvSpPr>
        <p:spPr>
          <a:xfrm>
            <a:off x="6093612" y="0"/>
            <a:ext cx="3050388" cy="6858000"/>
          </a:xfrm>
          <a:prstGeom prst="rect">
            <a:avLst/>
          </a:prstGeom>
          <a:solidFill>
            <a:srgbClr val="F2F1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sp>
        <p:nvSpPr>
          <p:cNvPr id="4" name="Rectangle 3">
            <a:extLst>
              <a:ext uri="{FF2B5EF4-FFF2-40B4-BE49-F238E27FC236}">
                <a16:creationId xmlns:a16="http://schemas.microsoft.com/office/drawing/2014/main" id="{F7812CDE-A829-4449-AB06-658316745F6A}"/>
              </a:ext>
            </a:extLst>
          </p:cNvPr>
          <p:cNvSpPr/>
          <p:nvPr userDrawn="1"/>
        </p:nvSpPr>
        <p:spPr>
          <a:xfrm>
            <a:off x="1" y="0"/>
            <a:ext cx="3050388" cy="6858000"/>
          </a:xfrm>
          <a:prstGeom prst="rect">
            <a:avLst/>
          </a:prstGeom>
          <a:solidFill>
            <a:srgbClr val="F2F1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pic>
        <p:nvPicPr>
          <p:cNvPr id="27" name="Picture 26" descr="Logo&#10;&#10;Description automatically generated">
            <a:extLst>
              <a:ext uri="{FF2B5EF4-FFF2-40B4-BE49-F238E27FC236}">
                <a16:creationId xmlns:a16="http://schemas.microsoft.com/office/drawing/2014/main" id="{ACF0EF1D-ADB1-8E48-BEB8-A33EEC595152}"/>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7" name="Slide Number Placeholder 5">
            <a:extLst>
              <a:ext uri="{FF2B5EF4-FFF2-40B4-BE49-F238E27FC236}">
                <a16:creationId xmlns:a16="http://schemas.microsoft.com/office/drawing/2014/main" id="{4E6E9ED7-CE8B-DA48-86F3-1D34203D466D}"/>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6" name="Picture Placeholder 7">
            <a:extLst>
              <a:ext uri="{FF2B5EF4-FFF2-40B4-BE49-F238E27FC236}">
                <a16:creationId xmlns:a16="http://schemas.microsoft.com/office/drawing/2014/main" id="{48B0F41E-B8A6-554F-9791-EFEE29A1B57F}"/>
              </a:ext>
            </a:extLst>
          </p:cNvPr>
          <p:cNvSpPr>
            <a:spLocks noGrp="1"/>
          </p:cNvSpPr>
          <p:nvPr>
            <p:ph type="pic" sz="quarter" idx="51" hasCustomPrompt="1"/>
          </p:nvPr>
        </p:nvSpPr>
        <p:spPr>
          <a:xfrm>
            <a:off x="228600" y="1383489"/>
            <a:ext cx="1872632" cy="1708233"/>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18" name="Picture Placeholder 7">
            <a:extLst>
              <a:ext uri="{FF2B5EF4-FFF2-40B4-BE49-F238E27FC236}">
                <a16:creationId xmlns:a16="http://schemas.microsoft.com/office/drawing/2014/main" id="{2C0D7F61-83A3-9A4C-B808-82ECDF5F6234}"/>
              </a:ext>
            </a:extLst>
          </p:cNvPr>
          <p:cNvSpPr>
            <a:spLocks noGrp="1"/>
          </p:cNvSpPr>
          <p:nvPr>
            <p:ph type="pic" sz="quarter" idx="52" hasCustomPrompt="1"/>
          </p:nvPr>
        </p:nvSpPr>
        <p:spPr>
          <a:xfrm>
            <a:off x="3276600" y="1383489"/>
            <a:ext cx="1872632" cy="1708233"/>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20" name="Picture Placeholder 7">
            <a:extLst>
              <a:ext uri="{FF2B5EF4-FFF2-40B4-BE49-F238E27FC236}">
                <a16:creationId xmlns:a16="http://schemas.microsoft.com/office/drawing/2014/main" id="{68797393-7089-8246-8E6B-9C691D9E8144}"/>
              </a:ext>
            </a:extLst>
          </p:cNvPr>
          <p:cNvSpPr>
            <a:spLocks noGrp="1"/>
          </p:cNvSpPr>
          <p:nvPr>
            <p:ph type="pic" sz="quarter" idx="53" hasCustomPrompt="1"/>
          </p:nvPr>
        </p:nvSpPr>
        <p:spPr>
          <a:xfrm>
            <a:off x="6324600" y="1376452"/>
            <a:ext cx="1872632" cy="1715269"/>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21" name="Picture Placeholder 7">
            <a:extLst>
              <a:ext uri="{FF2B5EF4-FFF2-40B4-BE49-F238E27FC236}">
                <a16:creationId xmlns:a16="http://schemas.microsoft.com/office/drawing/2014/main" id="{BDBF6EDA-CB83-144B-84E9-B6DA6CFBDBF6}"/>
              </a:ext>
            </a:extLst>
          </p:cNvPr>
          <p:cNvSpPr>
            <a:spLocks noGrp="1"/>
          </p:cNvSpPr>
          <p:nvPr>
            <p:ph type="pic" sz="quarter" idx="54" hasCustomPrompt="1"/>
          </p:nvPr>
        </p:nvSpPr>
        <p:spPr>
          <a:xfrm>
            <a:off x="9381035" y="1383489"/>
            <a:ext cx="1872047" cy="1708233"/>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22" name="Text Placeholder 2">
            <a:extLst>
              <a:ext uri="{FF2B5EF4-FFF2-40B4-BE49-F238E27FC236}">
                <a16:creationId xmlns:a16="http://schemas.microsoft.com/office/drawing/2014/main" id="{A6A01146-6CEE-454C-86E0-79564E0A450C}"/>
              </a:ext>
            </a:extLst>
          </p:cNvPr>
          <p:cNvSpPr>
            <a:spLocks noGrp="1"/>
          </p:cNvSpPr>
          <p:nvPr>
            <p:ph type="body" sz="quarter" idx="55" hasCustomPrompt="1"/>
          </p:nvPr>
        </p:nvSpPr>
        <p:spPr>
          <a:xfrm>
            <a:off x="228600" y="3282550"/>
            <a:ext cx="2590800" cy="1386505"/>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2">
            <a:extLst>
              <a:ext uri="{FF2B5EF4-FFF2-40B4-BE49-F238E27FC236}">
                <a16:creationId xmlns:a16="http://schemas.microsoft.com/office/drawing/2014/main" id="{08BA9884-E94D-354D-AF51-8C4AC3E5E452}"/>
              </a:ext>
            </a:extLst>
          </p:cNvPr>
          <p:cNvSpPr>
            <a:spLocks noGrp="1"/>
          </p:cNvSpPr>
          <p:nvPr>
            <p:ph type="body" sz="quarter" idx="56" hasCustomPrompt="1"/>
          </p:nvPr>
        </p:nvSpPr>
        <p:spPr>
          <a:xfrm>
            <a:off x="3287390" y="3282550"/>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4" name="Text Placeholder 2">
            <a:extLst>
              <a:ext uri="{FF2B5EF4-FFF2-40B4-BE49-F238E27FC236}">
                <a16:creationId xmlns:a16="http://schemas.microsoft.com/office/drawing/2014/main" id="{087E36DB-49F0-CE41-A792-DC6FC1181DD0}"/>
              </a:ext>
            </a:extLst>
          </p:cNvPr>
          <p:cNvSpPr>
            <a:spLocks noGrp="1"/>
          </p:cNvSpPr>
          <p:nvPr>
            <p:ph type="body" sz="quarter" idx="57" hasCustomPrompt="1"/>
          </p:nvPr>
        </p:nvSpPr>
        <p:spPr>
          <a:xfrm>
            <a:off x="6329995" y="3282550"/>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5" name="Text Placeholder 2">
            <a:extLst>
              <a:ext uri="{FF2B5EF4-FFF2-40B4-BE49-F238E27FC236}">
                <a16:creationId xmlns:a16="http://schemas.microsoft.com/office/drawing/2014/main" id="{8C04423A-19C1-994E-A97A-17205ACBAEBA}"/>
              </a:ext>
            </a:extLst>
          </p:cNvPr>
          <p:cNvSpPr>
            <a:spLocks noGrp="1"/>
          </p:cNvSpPr>
          <p:nvPr>
            <p:ph type="body" sz="quarter" idx="58" hasCustomPrompt="1"/>
          </p:nvPr>
        </p:nvSpPr>
        <p:spPr>
          <a:xfrm>
            <a:off x="9381035" y="3282550"/>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6" name="Title 1">
            <a:extLst>
              <a:ext uri="{FF2B5EF4-FFF2-40B4-BE49-F238E27FC236}">
                <a16:creationId xmlns:a16="http://schemas.microsoft.com/office/drawing/2014/main" id="{326EE724-DD9B-7144-94D5-7E886DAED927}"/>
              </a:ext>
            </a:extLst>
          </p:cNvPr>
          <p:cNvSpPr>
            <a:spLocks noGrp="1"/>
          </p:cNvSpPr>
          <p:nvPr>
            <p:ph type="title" hasCustomPrompt="1"/>
          </p:nvPr>
        </p:nvSpPr>
        <p:spPr>
          <a:xfrm>
            <a:off x="228600" y="266131"/>
            <a:ext cx="2590660"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8" name="Text Placeholder 57">
            <a:extLst>
              <a:ext uri="{FF2B5EF4-FFF2-40B4-BE49-F238E27FC236}">
                <a16:creationId xmlns:a16="http://schemas.microsoft.com/office/drawing/2014/main" id="{4776ECB2-72B7-394A-90F3-A3D045E0F487}"/>
              </a:ext>
            </a:extLst>
          </p:cNvPr>
          <p:cNvSpPr>
            <a:spLocks noGrp="1"/>
          </p:cNvSpPr>
          <p:nvPr>
            <p:ph type="body" sz="quarter" idx="27" hasCustomPrompt="1"/>
          </p:nvPr>
        </p:nvSpPr>
        <p:spPr>
          <a:xfrm>
            <a:off x="228600" y="705999"/>
            <a:ext cx="25908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52686523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ontent w 4 Columns + Icons Blue">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D870B24-0DC1-6F49-BBFC-0E81923751D2}"/>
              </a:ext>
            </a:extLst>
          </p:cNvPr>
          <p:cNvSpPr/>
          <p:nvPr userDrawn="1"/>
        </p:nvSpPr>
        <p:spPr>
          <a:xfrm>
            <a:off x="6093611" y="0"/>
            <a:ext cx="3048000" cy="6858000"/>
          </a:xfrm>
          <a:prstGeom prst="rect">
            <a:avLst/>
          </a:prstGeom>
          <a:solidFill>
            <a:srgbClr val="DDED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sp>
        <p:nvSpPr>
          <p:cNvPr id="4" name="Rectangle 3">
            <a:extLst>
              <a:ext uri="{FF2B5EF4-FFF2-40B4-BE49-F238E27FC236}">
                <a16:creationId xmlns:a16="http://schemas.microsoft.com/office/drawing/2014/main" id="{F7812CDE-A829-4449-AB06-658316745F6A}"/>
              </a:ext>
            </a:extLst>
          </p:cNvPr>
          <p:cNvSpPr/>
          <p:nvPr userDrawn="1"/>
        </p:nvSpPr>
        <p:spPr>
          <a:xfrm>
            <a:off x="0" y="0"/>
            <a:ext cx="3048000" cy="6858000"/>
          </a:xfrm>
          <a:prstGeom prst="rect">
            <a:avLst/>
          </a:prstGeom>
          <a:solidFill>
            <a:srgbClr val="DDED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pic>
        <p:nvPicPr>
          <p:cNvPr id="18" name="Picture 17" descr="Logo&#10;&#10;Description automatically generated">
            <a:extLst>
              <a:ext uri="{FF2B5EF4-FFF2-40B4-BE49-F238E27FC236}">
                <a16:creationId xmlns:a16="http://schemas.microsoft.com/office/drawing/2014/main" id="{2F119EDA-9392-0544-ACC8-3C3BAB3C83C6}"/>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0" name="Slide Number Placeholder 5">
            <a:extLst>
              <a:ext uri="{FF2B5EF4-FFF2-40B4-BE49-F238E27FC236}">
                <a16:creationId xmlns:a16="http://schemas.microsoft.com/office/drawing/2014/main" id="{95A5C78B-D28F-5D41-8FEE-ECEB00452A55}"/>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6" name="Picture Placeholder 7">
            <a:extLst>
              <a:ext uri="{FF2B5EF4-FFF2-40B4-BE49-F238E27FC236}">
                <a16:creationId xmlns:a16="http://schemas.microsoft.com/office/drawing/2014/main" id="{D60CA6E6-84FB-6643-BC76-20A237C4F8F2}"/>
              </a:ext>
            </a:extLst>
          </p:cNvPr>
          <p:cNvSpPr>
            <a:spLocks noGrp="1"/>
          </p:cNvSpPr>
          <p:nvPr>
            <p:ph type="pic" sz="quarter" idx="51" hasCustomPrompt="1"/>
          </p:nvPr>
        </p:nvSpPr>
        <p:spPr>
          <a:xfrm>
            <a:off x="228600" y="1383489"/>
            <a:ext cx="1872632" cy="1708233"/>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17" name="Picture Placeholder 7">
            <a:extLst>
              <a:ext uri="{FF2B5EF4-FFF2-40B4-BE49-F238E27FC236}">
                <a16:creationId xmlns:a16="http://schemas.microsoft.com/office/drawing/2014/main" id="{0EA26AC7-C45B-D541-8E8F-F6722F41AA08}"/>
              </a:ext>
            </a:extLst>
          </p:cNvPr>
          <p:cNvSpPr>
            <a:spLocks noGrp="1"/>
          </p:cNvSpPr>
          <p:nvPr>
            <p:ph type="pic" sz="quarter" idx="52" hasCustomPrompt="1"/>
          </p:nvPr>
        </p:nvSpPr>
        <p:spPr>
          <a:xfrm>
            <a:off x="3276600" y="1383489"/>
            <a:ext cx="1872632" cy="1708233"/>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21" name="Picture Placeholder 7">
            <a:extLst>
              <a:ext uri="{FF2B5EF4-FFF2-40B4-BE49-F238E27FC236}">
                <a16:creationId xmlns:a16="http://schemas.microsoft.com/office/drawing/2014/main" id="{EACA9AD8-DA1F-CD40-95AC-30936B95AD54}"/>
              </a:ext>
            </a:extLst>
          </p:cNvPr>
          <p:cNvSpPr>
            <a:spLocks noGrp="1"/>
          </p:cNvSpPr>
          <p:nvPr>
            <p:ph type="pic" sz="quarter" idx="53" hasCustomPrompt="1"/>
          </p:nvPr>
        </p:nvSpPr>
        <p:spPr>
          <a:xfrm>
            <a:off x="6324600" y="1376452"/>
            <a:ext cx="1872632" cy="1715269"/>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22" name="Picture Placeholder 7">
            <a:extLst>
              <a:ext uri="{FF2B5EF4-FFF2-40B4-BE49-F238E27FC236}">
                <a16:creationId xmlns:a16="http://schemas.microsoft.com/office/drawing/2014/main" id="{FBA8EA8C-4BA3-1641-9DD4-AADDC9D99DD4}"/>
              </a:ext>
            </a:extLst>
          </p:cNvPr>
          <p:cNvSpPr>
            <a:spLocks noGrp="1"/>
          </p:cNvSpPr>
          <p:nvPr>
            <p:ph type="pic" sz="quarter" idx="54" hasCustomPrompt="1"/>
          </p:nvPr>
        </p:nvSpPr>
        <p:spPr>
          <a:xfrm>
            <a:off x="9381035" y="1383489"/>
            <a:ext cx="1872047" cy="1708233"/>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ICON HERE</a:t>
            </a:r>
          </a:p>
        </p:txBody>
      </p:sp>
      <p:sp>
        <p:nvSpPr>
          <p:cNvPr id="23" name="Text Placeholder 2">
            <a:extLst>
              <a:ext uri="{FF2B5EF4-FFF2-40B4-BE49-F238E27FC236}">
                <a16:creationId xmlns:a16="http://schemas.microsoft.com/office/drawing/2014/main" id="{E0408929-52C7-3A4F-A7D8-C969FFCC54E6}"/>
              </a:ext>
            </a:extLst>
          </p:cNvPr>
          <p:cNvSpPr>
            <a:spLocks noGrp="1"/>
          </p:cNvSpPr>
          <p:nvPr>
            <p:ph type="body" sz="quarter" idx="55" hasCustomPrompt="1"/>
          </p:nvPr>
        </p:nvSpPr>
        <p:spPr>
          <a:xfrm>
            <a:off x="228600" y="3282550"/>
            <a:ext cx="2590800" cy="1386505"/>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2">
            <a:extLst>
              <a:ext uri="{FF2B5EF4-FFF2-40B4-BE49-F238E27FC236}">
                <a16:creationId xmlns:a16="http://schemas.microsoft.com/office/drawing/2014/main" id="{F3FF34B1-D8B9-2649-B89B-1E35DA031110}"/>
              </a:ext>
            </a:extLst>
          </p:cNvPr>
          <p:cNvSpPr>
            <a:spLocks noGrp="1"/>
          </p:cNvSpPr>
          <p:nvPr>
            <p:ph type="body" sz="quarter" idx="56" hasCustomPrompt="1"/>
          </p:nvPr>
        </p:nvSpPr>
        <p:spPr>
          <a:xfrm>
            <a:off x="3287390" y="3282550"/>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5" name="Text Placeholder 2">
            <a:extLst>
              <a:ext uri="{FF2B5EF4-FFF2-40B4-BE49-F238E27FC236}">
                <a16:creationId xmlns:a16="http://schemas.microsoft.com/office/drawing/2014/main" id="{CD18D56A-98DE-A442-AF5F-F8D8BD82363E}"/>
              </a:ext>
            </a:extLst>
          </p:cNvPr>
          <p:cNvSpPr>
            <a:spLocks noGrp="1"/>
          </p:cNvSpPr>
          <p:nvPr>
            <p:ph type="body" sz="quarter" idx="57" hasCustomPrompt="1"/>
          </p:nvPr>
        </p:nvSpPr>
        <p:spPr>
          <a:xfrm>
            <a:off x="6329995" y="3282550"/>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6" name="Text Placeholder 2">
            <a:extLst>
              <a:ext uri="{FF2B5EF4-FFF2-40B4-BE49-F238E27FC236}">
                <a16:creationId xmlns:a16="http://schemas.microsoft.com/office/drawing/2014/main" id="{ED6D6472-4935-D74E-BFD2-3AD634DFE6F6}"/>
              </a:ext>
            </a:extLst>
          </p:cNvPr>
          <p:cNvSpPr>
            <a:spLocks noGrp="1"/>
          </p:cNvSpPr>
          <p:nvPr>
            <p:ph type="body" sz="quarter" idx="58" hasCustomPrompt="1"/>
          </p:nvPr>
        </p:nvSpPr>
        <p:spPr>
          <a:xfrm>
            <a:off x="9381035" y="3282550"/>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3" name="Title 1">
            <a:extLst>
              <a:ext uri="{FF2B5EF4-FFF2-40B4-BE49-F238E27FC236}">
                <a16:creationId xmlns:a16="http://schemas.microsoft.com/office/drawing/2014/main" id="{1EC1CC6D-93FE-9847-A07C-4B3A9E15C9B1}"/>
              </a:ext>
            </a:extLst>
          </p:cNvPr>
          <p:cNvSpPr>
            <a:spLocks noGrp="1"/>
          </p:cNvSpPr>
          <p:nvPr>
            <p:ph type="title" hasCustomPrompt="1"/>
          </p:nvPr>
        </p:nvSpPr>
        <p:spPr>
          <a:xfrm>
            <a:off x="228600" y="266131"/>
            <a:ext cx="2590660"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34" name="Text Placeholder 57">
            <a:extLst>
              <a:ext uri="{FF2B5EF4-FFF2-40B4-BE49-F238E27FC236}">
                <a16:creationId xmlns:a16="http://schemas.microsoft.com/office/drawing/2014/main" id="{606FCFED-5967-4241-AA10-4B60677C4BF1}"/>
              </a:ext>
            </a:extLst>
          </p:cNvPr>
          <p:cNvSpPr>
            <a:spLocks noGrp="1"/>
          </p:cNvSpPr>
          <p:nvPr>
            <p:ph type="body" sz="quarter" idx="27" hasCustomPrompt="1"/>
          </p:nvPr>
        </p:nvSpPr>
        <p:spPr>
          <a:xfrm>
            <a:off x="228600" y="705999"/>
            <a:ext cx="25908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378957688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ent w Large Chart">
    <p:spTree>
      <p:nvGrpSpPr>
        <p:cNvPr id="1" name=""/>
        <p:cNvGrpSpPr/>
        <p:nvPr/>
      </p:nvGrpSpPr>
      <p:grpSpPr>
        <a:xfrm>
          <a:off x="0" y="0"/>
          <a:ext cx="0" cy="0"/>
          <a:chOff x="0" y="0"/>
          <a:chExt cx="0" cy="0"/>
        </a:xfrm>
      </p:grpSpPr>
      <p:sp>
        <p:nvSpPr>
          <p:cNvPr id="10" name="Chart Placeholder 9">
            <a:extLst>
              <a:ext uri="{FF2B5EF4-FFF2-40B4-BE49-F238E27FC236}">
                <a16:creationId xmlns:a16="http://schemas.microsoft.com/office/drawing/2014/main" id="{C9DFC84E-FA9E-F842-B8A0-3F47FB47FC4C}"/>
              </a:ext>
            </a:extLst>
          </p:cNvPr>
          <p:cNvSpPr>
            <a:spLocks noGrp="1"/>
          </p:cNvSpPr>
          <p:nvPr>
            <p:ph type="chart" sz="quarter" idx="27" hasCustomPrompt="1"/>
          </p:nvPr>
        </p:nvSpPr>
        <p:spPr>
          <a:xfrm>
            <a:off x="6096000" y="495300"/>
            <a:ext cx="5867400" cy="5905499"/>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CLICK ICON TO ADD PIE CHART</a:t>
            </a:r>
          </a:p>
        </p:txBody>
      </p:sp>
      <p:sp>
        <p:nvSpPr>
          <p:cNvPr id="19" name="Text Placeholder 4">
            <a:extLst>
              <a:ext uri="{FF2B5EF4-FFF2-40B4-BE49-F238E27FC236}">
                <a16:creationId xmlns:a16="http://schemas.microsoft.com/office/drawing/2014/main" id="{E9CCAB3E-BAC6-1241-B951-C30FC038FA97}"/>
              </a:ext>
            </a:extLst>
          </p:cNvPr>
          <p:cNvSpPr>
            <a:spLocks noGrp="1"/>
          </p:cNvSpPr>
          <p:nvPr>
            <p:ph type="body" sz="quarter" idx="16" hasCustomPrompt="1"/>
          </p:nvPr>
        </p:nvSpPr>
        <p:spPr>
          <a:xfrm>
            <a:off x="228600" y="1323632"/>
            <a:ext cx="4343164" cy="2105367"/>
          </a:xfrm>
          <a:prstGeom prst="rect">
            <a:avLst/>
          </a:prstGeom>
        </p:spPr>
        <p:txBody>
          <a:bodyPr lIns="0" tIns="0" rIns="0" bIns="0">
            <a:noAutofit/>
          </a:bodyPr>
          <a:lstStyle>
            <a:lvl1pPr marL="0" indent="0">
              <a:buNone/>
              <a:defRPr sz="3200" b="0" i="0">
                <a:solidFill>
                  <a:srgbClr val="3D3C3C"/>
                </a:solidFill>
                <a:latin typeface="Arial" panose="020B0604020202020204" pitchFamily="34" charset="0"/>
              </a:defRPr>
            </a:lvl1pPr>
          </a:lstStyle>
          <a:p>
            <a:pPr lvl="0"/>
            <a:r>
              <a:rPr lang="en-US" dirty="0"/>
              <a:t>Add body text here–Lorem ipsum dolor sit </a:t>
            </a:r>
            <a:r>
              <a:rPr lang="en-US" dirty="0" err="1"/>
              <a:t>amet</a:t>
            </a:r>
            <a:endParaRPr lang="en-US" dirty="0"/>
          </a:p>
        </p:txBody>
      </p:sp>
      <p:pic>
        <p:nvPicPr>
          <p:cNvPr id="11" name="Picture 10" descr="Logo&#10;&#10;Description automatically generated">
            <a:extLst>
              <a:ext uri="{FF2B5EF4-FFF2-40B4-BE49-F238E27FC236}">
                <a16:creationId xmlns:a16="http://schemas.microsoft.com/office/drawing/2014/main" id="{182A9DD2-DB6A-814F-B033-4A4301ED42BD}"/>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2" name="Slide Number Placeholder 5">
            <a:extLst>
              <a:ext uri="{FF2B5EF4-FFF2-40B4-BE49-F238E27FC236}">
                <a16:creationId xmlns:a16="http://schemas.microsoft.com/office/drawing/2014/main" id="{4E159D05-25FE-E542-9360-CAC0772D3A7E}"/>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8" name="Title 1">
            <a:extLst>
              <a:ext uri="{FF2B5EF4-FFF2-40B4-BE49-F238E27FC236}">
                <a16:creationId xmlns:a16="http://schemas.microsoft.com/office/drawing/2014/main" id="{DFC67BF9-7084-0146-920C-6064315E9B8A}"/>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9" name="Text Placeholder 57">
            <a:extLst>
              <a:ext uri="{FF2B5EF4-FFF2-40B4-BE49-F238E27FC236}">
                <a16:creationId xmlns:a16="http://schemas.microsoft.com/office/drawing/2014/main" id="{6EB760FC-86AF-D54F-81D2-DED7BEFE8365}"/>
              </a:ext>
            </a:extLst>
          </p:cNvPr>
          <p:cNvSpPr>
            <a:spLocks noGrp="1"/>
          </p:cNvSpPr>
          <p:nvPr>
            <p:ph type="body" sz="quarter" idx="28"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400353706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ntent w 4 Columns + Charts">
    <p:spTree>
      <p:nvGrpSpPr>
        <p:cNvPr id="1" name=""/>
        <p:cNvGrpSpPr/>
        <p:nvPr/>
      </p:nvGrpSpPr>
      <p:grpSpPr>
        <a:xfrm>
          <a:off x="0" y="0"/>
          <a:ext cx="0" cy="0"/>
          <a:chOff x="0" y="0"/>
          <a:chExt cx="0" cy="0"/>
        </a:xfrm>
      </p:grpSpPr>
      <p:sp>
        <p:nvSpPr>
          <p:cNvPr id="7" name="Chart Placeholder 6">
            <a:extLst>
              <a:ext uri="{FF2B5EF4-FFF2-40B4-BE49-F238E27FC236}">
                <a16:creationId xmlns:a16="http://schemas.microsoft.com/office/drawing/2014/main" id="{C27F7F1D-5819-234C-BE8D-F846B9D0BFDC}"/>
              </a:ext>
            </a:extLst>
          </p:cNvPr>
          <p:cNvSpPr>
            <a:spLocks noGrp="1"/>
          </p:cNvSpPr>
          <p:nvPr>
            <p:ph type="chart" sz="quarter" idx="29" hasCustomPrompt="1"/>
          </p:nvPr>
        </p:nvSpPr>
        <p:spPr>
          <a:xfrm>
            <a:off x="228599" y="1711521"/>
            <a:ext cx="2595335" cy="2294033"/>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CHART HERE</a:t>
            </a:r>
          </a:p>
        </p:txBody>
      </p:sp>
      <p:sp>
        <p:nvSpPr>
          <p:cNvPr id="14" name="Chart Placeholder 6">
            <a:extLst>
              <a:ext uri="{FF2B5EF4-FFF2-40B4-BE49-F238E27FC236}">
                <a16:creationId xmlns:a16="http://schemas.microsoft.com/office/drawing/2014/main" id="{22C00934-DE81-9D4F-B3D1-D3A5B7ADC6E9}"/>
              </a:ext>
            </a:extLst>
          </p:cNvPr>
          <p:cNvSpPr>
            <a:spLocks noGrp="1"/>
          </p:cNvSpPr>
          <p:nvPr>
            <p:ph type="chart" sz="quarter" idx="31" hasCustomPrompt="1"/>
          </p:nvPr>
        </p:nvSpPr>
        <p:spPr>
          <a:xfrm>
            <a:off x="3284993" y="1711522"/>
            <a:ext cx="2589484" cy="2294036"/>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r>
              <a:rPr lang="en-US" dirty="0"/>
              <a:t>ADD CHART HERE</a:t>
            </a:r>
          </a:p>
        </p:txBody>
      </p:sp>
      <p:sp>
        <p:nvSpPr>
          <p:cNvPr id="16" name="Chart Placeholder 6">
            <a:extLst>
              <a:ext uri="{FF2B5EF4-FFF2-40B4-BE49-F238E27FC236}">
                <a16:creationId xmlns:a16="http://schemas.microsoft.com/office/drawing/2014/main" id="{12EF8ABA-27C6-994A-A725-2D1F1E3C8DE4}"/>
              </a:ext>
            </a:extLst>
          </p:cNvPr>
          <p:cNvSpPr>
            <a:spLocks noGrp="1"/>
          </p:cNvSpPr>
          <p:nvPr>
            <p:ph type="chart" sz="quarter" idx="33" hasCustomPrompt="1"/>
          </p:nvPr>
        </p:nvSpPr>
        <p:spPr>
          <a:xfrm>
            <a:off x="6330181" y="1714500"/>
            <a:ext cx="2590848" cy="2291737"/>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r>
              <a:rPr lang="en-US" dirty="0"/>
              <a:t>ADD CHART HERE</a:t>
            </a:r>
          </a:p>
        </p:txBody>
      </p:sp>
      <p:sp>
        <p:nvSpPr>
          <p:cNvPr id="18" name="Chart Placeholder 6">
            <a:extLst>
              <a:ext uri="{FF2B5EF4-FFF2-40B4-BE49-F238E27FC236}">
                <a16:creationId xmlns:a16="http://schemas.microsoft.com/office/drawing/2014/main" id="{8439C5E2-126A-564E-A99D-172D1FA225D3}"/>
              </a:ext>
            </a:extLst>
          </p:cNvPr>
          <p:cNvSpPr>
            <a:spLocks noGrp="1"/>
          </p:cNvSpPr>
          <p:nvPr>
            <p:ph type="chart" sz="quarter" idx="35" hasCustomPrompt="1"/>
          </p:nvPr>
        </p:nvSpPr>
        <p:spPr>
          <a:xfrm>
            <a:off x="9381890" y="1711296"/>
            <a:ext cx="2595065" cy="2291738"/>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r>
              <a:rPr lang="en-US" dirty="0"/>
              <a:t>ADD CHART HERE</a:t>
            </a:r>
          </a:p>
        </p:txBody>
      </p:sp>
      <p:pic>
        <p:nvPicPr>
          <p:cNvPr id="19" name="Picture 18" descr="Logo&#10;&#10;Description automatically generated">
            <a:extLst>
              <a:ext uri="{FF2B5EF4-FFF2-40B4-BE49-F238E27FC236}">
                <a16:creationId xmlns:a16="http://schemas.microsoft.com/office/drawing/2014/main" id="{4BA91AE6-204A-BF4C-8B70-11BD3F742DE4}"/>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0" name="Slide Number Placeholder 5">
            <a:extLst>
              <a:ext uri="{FF2B5EF4-FFF2-40B4-BE49-F238E27FC236}">
                <a16:creationId xmlns:a16="http://schemas.microsoft.com/office/drawing/2014/main" id="{9FA3F480-FA67-2844-910B-8F8B94D6A161}"/>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6" name="Text Placeholder 2">
            <a:extLst>
              <a:ext uri="{FF2B5EF4-FFF2-40B4-BE49-F238E27FC236}">
                <a16:creationId xmlns:a16="http://schemas.microsoft.com/office/drawing/2014/main" id="{04F34E55-2528-0F47-9D93-3D0A7C381B92}"/>
              </a:ext>
            </a:extLst>
          </p:cNvPr>
          <p:cNvSpPr>
            <a:spLocks noGrp="1"/>
          </p:cNvSpPr>
          <p:nvPr>
            <p:ph type="body" sz="quarter" idx="48" hasCustomPrompt="1"/>
          </p:nvPr>
        </p:nvSpPr>
        <p:spPr>
          <a:xfrm>
            <a:off x="228600" y="4121926"/>
            <a:ext cx="2590800" cy="1386505"/>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Text Placeholder 2">
            <a:extLst>
              <a:ext uri="{FF2B5EF4-FFF2-40B4-BE49-F238E27FC236}">
                <a16:creationId xmlns:a16="http://schemas.microsoft.com/office/drawing/2014/main" id="{168B7E4F-0121-0F47-B328-04659EC7D47F}"/>
              </a:ext>
            </a:extLst>
          </p:cNvPr>
          <p:cNvSpPr>
            <a:spLocks noGrp="1"/>
          </p:cNvSpPr>
          <p:nvPr>
            <p:ph type="body" sz="quarter" idx="46" hasCustomPrompt="1"/>
          </p:nvPr>
        </p:nvSpPr>
        <p:spPr>
          <a:xfrm>
            <a:off x="3287390" y="4121926"/>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2" name="Text Placeholder 2">
            <a:extLst>
              <a:ext uri="{FF2B5EF4-FFF2-40B4-BE49-F238E27FC236}">
                <a16:creationId xmlns:a16="http://schemas.microsoft.com/office/drawing/2014/main" id="{D12D380E-4278-7745-84E6-86D45BE79C45}"/>
              </a:ext>
            </a:extLst>
          </p:cNvPr>
          <p:cNvSpPr>
            <a:spLocks noGrp="1"/>
          </p:cNvSpPr>
          <p:nvPr>
            <p:ph type="body" sz="quarter" idx="49" hasCustomPrompt="1"/>
          </p:nvPr>
        </p:nvSpPr>
        <p:spPr>
          <a:xfrm>
            <a:off x="6329995" y="4121926"/>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33" name="Text Placeholder 2">
            <a:extLst>
              <a:ext uri="{FF2B5EF4-FFF2-40B4-BE49-F238E27FC236}">
                <a16:creationId xmlns:a16="http://schemas.microsoft.com/office/drawing/2014/main" id="{2294AAB9-98B9-D34E-9669-E3C6FD13AEC5}"/>
              </a:ext>
            </a:extLst>
          </p:cNvPr>
          <p:cNvSpPr>
            <a:spLocks noGrp="1"/>
          </p:cNvSpPr>
          <p:nvPr>
            <p:ph type="body" sz="quarter" idx="50" hasCustomPrompt="1"/>
          </p:nvPr>
        </p:nvSpPr>
        <p:spPr>
          <a:xfrm>
            <a:off x="9380692" y="4121926"/>
            <a:ext cx="2590800" cy="1386505"/>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5" name="Title 1">
            <a:extLst>
              <a:ext uri="{FF2B5EF4-FFF2-40B4-BE49-F238E27FC236}">
                <a16:creationId xmlns:a16="http://schemas.microsoft.com/office/drawing/2014/main" id="{009AC38E-7CD6-3D4B-A4D7-FEBCC126E160}"/>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7" name="Text Placeholder 57">
            <a:extLst>
              <a:ext uri="{FF2B5EF4-FFF2-40B4-BE49-F238E27FC236}">
                <a16:creationId xmlns:a16="http://schemas.microsoft.com/office/drawing/2014/main" id="{14BF57F8-8BFC-F74F-B978-FA106CAE8798}"/>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18237237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ontent w Icons Collage + Image">
    <p:spTree>
      <p:nvGrpSpPr>
        <p:cNvPr id="1" name=""/>
        <p:cNvGrpSpPr/>
        <p:nvPr/>
      </p:nvGrpSpPr>
      <p:grpSpPr>
        <a:xfrm>
          <a:off x="0" y="0"/>
          <a:ext cx="0" cy="0"/>
          <a:chOff x="0" y="0"/>
          <a:chExt cx="0" cy="0"/>
        </a:xfrm>
      </p:grpSpPr>
      <p:sp>
        <p:nvSpPr>
          <p:cNvPr id="11" name="Picture Placeholder 17">
            <a:extLst>
              <a:ext uri="{FF2B5EF4-FFF2-40B4-BE49-F238E27FC236}">
                <a16:creationId xmlns:a16="http://schemas.microsoft.com/office/drawing/2014/main" id="{D533621A-3B50-3E49-95CE-6E76D524021E}"/>
              </a:ext>
            </a:extLst>
          </p:cNvPr>
          <p:cNvSpPr>
            <a:spLocks noGrp="1"/>
          </p:cNvSpPr>
          <p:nvPr>
            <p:ph type="pic" sz="quarter" idx="14"/>
          </p:nvPr>
        </p:nvSpPr>
        <p:spPr>
          <a:xfrm>
            <a:off x="9144001" y="1"/>
            <a:ext cx="3039908" cy="6858000"/>
          </a:xfrm>
          <a:prstGeom prst="rect">
            <a:avLst/>
          </a:prstGeom>
        </p:spPr>
        <p:txBody>
          <a:bodyPr anchor="ctr">
            <a:noAutofit/>
          </a:bodyPr>
          <a:lstStyle>
            <a:lvl1pPr marL="0" indent="0" algn="ctr">
              <a:buNone/>
              <a:defRPr b="0" i="0">
                <a:latin typeface="Arial" panose="020B0604020202020204" pitchFamily="34" charset="0"/>
              </a:defRPr>
            </a:lvl1pPr>
          </a:lstStyle>
          <a:p>
            <a:r>
              <a:rPr lang="en-GB"/>
              <a:t>Click icon to add picture</a:t>
            </a:r>
            <a:endParaRPr lang="en-US" dirty="0"/>
          </a:p>
        </p:txBody>
      </p:sp>
      <p:sp>
        <p:nvSpPr>
          <p:cNvPr id="20" name="Picture Placeholder 7">
            <a:extLst>
              <a:ext uri="{FF2B5EF4-FFF2-40B4-BE49-F238E27FC236}">
                <a16:creationId xmlns:a16="http://schemas.microsoft.com/office/drawing/2014/main" id="{EAA83C25-A7D5-C44E-BC03-EABD420FC337}"/>
              </a:ext>
            </a:extLst>
          </p:cNvPr>
          <p:cNvSpPr>
            <a:spLocks noGrp="1"/>
          </p:cNvSpPr>
          <p:nvPr>
            <p:ph type="pic" sz="quarter" idx="33" hasCustomPrompt="1"/>
          </p:nvPr>
        </p:nvSpPr>
        <p:spPr>
          <a:xfrm>
            <a:off x="228602" y="1453572"/>
            <a:ext cx="91069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1" name="Picture Placeholder 7">
            <a:extLst>
              <a:ext uri="{FF2B5EF4-FFF2-40B4-BE49-F238E27FC236}">
                <a16:creationId xmlns:a16="http://schemas.microsoft.com/office/drawing/2014/main" id="{1C3320EC-C702-784B-966E-56589D005226}"/>
              </a:ext>
            </a:extLst>
          </p:cNvPr>
          <p:cNvSpPr>
            <a:spLocks noGrp="1"/>
          </p:cNvSpPr>
          <p:nvPr>
            <p:ph type="pic" sz="quarter" idx="34" hasCustomPrompt="1"/>
          </p:nvPr>
        </p:nvSpPr>
        <p:spPr>
          <a:xfrm>
            <a:off x="3276601" y="1488209"/>
            <a:ext cx="91069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2" name="Picture Placeholder 7">
            <a:extLst>
              <a:ext uri="{FF2B5EF4-FFF2-40B4-BE49-F238E27FC236}">
                <a16:creationId xmlns:a16="http://schemas.microsoft.com/office/drawing/2014/main" id="{4404D43E-76A6-4948-9A3B-149BCDDC8C7A}"/>
              </a:ext>
            </a:extLst>
          </p:cNvPr>
          <p:cNvSpPr>
            <a:spLocks noGrp="1"/>
          </p:cNvSpPr>
          <p:nvPr>
            <p:ph type="pic" sz="quarter" idx="35" hasCustomPrompt="1"/>
          </p:nvPr>
        </p:nvSpPr>
        <p:spPr>
          <a:xfrm>
            <a:off x="6324600" y="1485900"/>
            <a:ext cx="91069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3" name="Picture Placeholder 7">
            <a:extLst>
              <a:ext uri="{FF2B5EF4-FFF2-40B4-BE49-F238E27FC236}">
                <a16:creationId xmlns:a16="http://schemas.microsoft.com/office/drawing/2014/main" id="{72FB2A4E-1B5D-FF46-A012-D1DF01E24703}"/>
              </a:ext>
            </a:extLst>
          </p:cNvPr>
          <p:cNvSpPr>
            <a:spLocks noGrp="1"/>
          </p:cNvSpPr>
          <p:nvPr>
            <p:ph type="pic" sz="quarter" idx="36" hasCustomPrompt="1"/>
          </p:nvPr>
        </p:nvSpPr>
        <p:spPr>
          <a:xfrm>
            <a:off x="228602" y="3693062"/>
            <a:ext cx="91069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4" name="Picture Placeholder 7">
            <a:extLst>
              <a:ext uri="{FF2B5EF4-FFF2-40B4-BE49-F238E27FC236}">
                <a16:creationId xmlns:a16="http://schemas.microsoft.com/office/drawing/2014/main" id="{B0DC0B18-D14B-A540-91A5-DB1C9ED122B4}"/>
              </a:ext>
            </a:extLst>
          </p:cNvPr>
          <p:cNvSpPr>
            <a:spLocks noGrp="1"/>
          </p:cNvSpPr>
          <p:nvPr>
            <p:ph type="pic" sz="quarter" idx="37" hasCustomPrompt="1"/>
          </p:nvPr>
        </p:nvSpPr>
        <p:spPr>
          <a:xfrm>
            <a:off x="3276601" y="3727699"/>
            <a:ext cx="91069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6" name="Picture Placeholder 7">
            <a:extLst>
              <a:ext uri="{FF2B5EF4-FFF2-40B4-BE49-F238E27FC236}">
                <a16:creationId xmlns:a16="http://schemas.microsoft.com/office/drawing/2014/main" id="{CD67EB63-28F4-E040-9A84-8011CD7C8FE5}"/>
              </a:ext>
            </a:extLst>
          </p:cNvPr>
          <p:cNvSpPr>
            <a:spLocks noGrp="1"/>
          </p:cNvSpPr>
          <p:nvPr>
            <p:ph type="pic" sz="quarter" idx="39" hasCustomPrompt="1"/>
          </p:nvPr>
        </p:nvSpPr>
        <p:spPr>
          <a:xfrm>
            <a:off x="6324600" y="3725390"/>
            <a:ext cx="91069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30" name="Slide Number Placeholder 5">
            <a:extLst>
              <a:ext uri="{FF2B5EF4-FFF2-40B4-BE49-F238E27FC236}">
                <a16:creationId xmlns:a16="http://schemas.microsoft.com/office/drawing/2014/main" id="{1FBCF938-EB1F-E842-88D8-795586C115B1}"/>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pic>
        <p:nvPicPr>
          <p:cNvPr id="33" name="Picture 32" descr="Logo&#10;&#10;Description automatically generated">
            <a:extLst>
              <a:ext uri="{FF2B5EF4-FFF2-40B4-BE49-F238E27FC236}">
                <a16:creationId xmlns:a16="http://schemas.microsoft.com/office/drawing/2014/main" id="{56085531-9FD4-A147-87FA-A9EBEBFBE63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38" name="Text Placeholder 2">
            <a:extLst>
              <a:ext uri="{FF2B5EF4-FFF2-40B4-BE49-F238E27FC236}">
                <a16:creationId xmlns:a16="http://schemas.microsoft.com/office/drawing/2014/main" id="{37F4BA20-7EA4-D548-8BDD-288F2CD56CA2}"/>
              </a:ext>
            </a:extLst>
          </p:cNvPr>
          <p:cNvSpPr>
            <a:spLocks noGrp="1"/>
          </p:cNvSpPr>
          <p:nvPr>
            <p:ph type="body" sz="quarter" idx="48" hasCustomPrompt="1"/>
          </p:nvPr>
        </p:nvSpPr>
        <p:spPr>
          <a:xfrm>
            <a:off x="228602" y="2298081"/>
            <a:ext cx="2590800" cy="869992"/>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9" name="Text Placeholder 2">
            <a:extLst>
              <a:ext uri="{FF2B5EF4-FFF2-40B4-BE49-F238E27FC236}">
                <a16:creationId xmlns:a16="http://schemas.microsoft.com/office/drawing/2014/main" id="{49F3F735-7447-7F4C-9666-191D8DB32FD4}"/>
              </a:ext>
            </a:extLst>
          </p:cNvPr>
          <p:cNvSpPr>
            <a:spLocks noGrp="1"/>
          </p:cNvSpPr>
          <p:nvPr>
            <p:ph type="body" sz="quarter" idx="46" hasCustomPrompt="1"/>
          </p:nvPr>
        </p:nvSpPr>
        <p:spPr>
          <a:xfrm>
            <a:off x="3276601" y="2332718"/>
            <a:ext cx="2590800" cy="86999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0" name="Text Placeholder 2">
            <a:extLst>
              <a:ext uri="{FF2B5EF4-FFF2-40B4-BE49-F238E27FC236}">
                <a16:creationId xmlns:a16="http://schemas.microsoft.com/office/drawing/2014/main" id="{909D859B-5629-A343-B124-724E2D222163}"/>
              </a:ext>
            </a:extLst>
          </p:cNvPr>
          <p:cNvSpPr>
            <a:spLocks noGrp="1"/>
          </p:cNvSpPr>
          <p:nvPr>
            <p:ph type="body" sz="quarter" idx="49" hasCustomPrompt="1"/>
          </p:nvPr>
        </p:nvSpPr>
        <p:spPr>
          <a:xfrm>
            <a:off x="6324600" y="2330409"/>
            <a:ext cx="2590800" cy="869992"/>
          </a:xfrm>
        </p:spPr>
        <p:txBody>
          <a:bodyPr/>
          <a:lstStyle>
            <a:lvl1pPr>
              <a:defRPr sz="1200">
                <a:solidFill>
                  <a:srgbClr val="3D3C3C"/>
                </a:solidFill>
              </a:defRPr>
            </a:lvl1pPr>
            <a:lvl2pPr>
              <a:defRPr sz="1200">
                <a:solidFill>
                  <a:srgbClr val="3D3C3C"/>
                </a:solidFill>
              </a:defRPr>
            </a:lvl2pPr>
            <a:lvl3pPr marL="698500" indent="-171450">
              <a:tabLst/>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2" name="Text Placeholder 2">
            <a:extLst>
              <a:ext uri="{FF2B5EF4-FFF2-40B4-BE49-F238E27FC236}">
                <a16:creationId xmlns:a16="http://schemas.microsoft.com/office/drawing/2014/main" id="{F79B734D-A981-F249-B5AD-DD37EA9B21F9}"/>
              </a:ext>
            </a:extLst>
          </p:cNvPr>
          <p:cNvSpPr>
            <a:spLocks noGrp="1"/>
          </p:cNvSpPr>
          <p:nvPr>
            <p:ph type="body" sz="quarter" idx="52" hasCustomPrompt="1"/>
          </p:nvPr>
        </p:nvSpPr>
        <p:spPr>
          <a:xfrm>
            <a:off x="228602" y="4533506"/>
            <a:ext cx="2590800" cy="86999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3" name="Text Placeholder 2">
            <a:extLst>
              <a:ext uri="{FF2B5EF4-FFF2-40B4-BE49-F238E27FC236}">
                <a16:creationId xmlns:a16="http://schemas.microsoft.com/office/drawing/2014/main" id="{E519CFCA-B445-8D46-AEAE-3AF6051D7297}"/>
              </a:ext>
            </a:extLst>
          </p:cNvPr>
          <p:cNvSpPr>
            <a:spLocks noGrp="1"/>
          </p:cNvSpPr>
          <p:nvPr>
            <p:ph type="body" sz="quarter" idx="53" hasCustomPrompt="1"/>
          </p:nvPr>
        </p:nvSpPr>
        <p:spPr>
          <a:xfrm>
            <a:off x="3276601" y="4568143"/>
            <a:ext cx="2590800" cy="86999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4" name="Text Placeholder 2">
            <a:extLst>
              <a:ext uri="{FF2B5EF4-FFF2-40B4-BE49-F238E27FC236}">
                <a16:creationId xmlns:a16="http://schemas.microsoft.com/office/drawing/2014/main" id="{F60FF828-F1B0-E946-9A7C-82E0A6FCCE44}"/>
              </a:ext>
            </a:extLst>
          </p:cNvPr>
          <p:cNvSpPr>
            <a:spLocks noGrp="1"/>
          </p:cNvSpPr>
          <p:nvPr>
            <p:ph type="body" sz="quarter" idx="54" hasCustomPrompt="1"/>
          </p:nvPr>
        </p:nvSpPr>
        <p:spPr>
          <a:xfrm>
            <a:off x="6324600" y="4565834"/>
            <a:ext cx="2590800" cy="86999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9" name="Title 1">
            <a:extLst>
              <a:ext uri="{FF2B5EF4-FFF2-40B4-BE49-F238E27FC236}">
                <a16:creationId xmlns:a16="http://schemas.microsoft.com/office/drawing/2014/main" id="{6965A595-9B4D-5448-B738-E8FE5F9BAB3A}"/>
              </a:ext>
            </a:extLst>
          </p:cNvPr>
          <p:cNvSpPr>
            <a:spLocks noGrp="1"/>
          </p:cNvSpPr>
          <p:nvPr>
            <p:ph type="title" hasCustomPrompt="1"/>
          </p:nvPr>
        </p:nvSpPr>
        <p:spPr>
          <a:xfrm>
            <a:off x="228599" y="266131"/>
            <a:ext cx="8686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5" name="Text Placeholder 57">
            <a:extLst>
              <a:ext uri="{FF2B5EF4-FFF2-40B4-BE49-F238E27FC236}">
                <a16:creationId xmlns:a16="http://schemas.microsoft.com/office/drawing/2014/main" id="{591327F1-1C43-E84B-AD52-F47C67C44B5D}"/>
              </a:ext>
            </a:extLst>
          </p:cNvPr>
          <p:cNvSpPr>
            <a:spLocks noGrp="1"/>
          </p:cNvSpPr>
          <p:nvPr>
            <p:ph type="body" sz="quarter" idx="27" hasCustomPrompt="1"/>
          </p:nvPr>
        </p:nvSpPr>
        <p:spPr>
          <a:xfrm>
            <a:off x="228600" y="705999"/>
            <a:ext cx="8687271"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793468151"/>
      </p:ext>
    </p:extLst>
  </p:cSld>
  <p:clrMapOvr>
    <a:masterClrMapping/>
  </p:clrMapOvr>
  <p:extLst>
    <p:ext uri="{DCECCB84-F9BA-43D5-87BE-67443E8EF086}">
      <p15:sldGuideLst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ntent w 3 Rows + Number Icons Cloud">
    <p:bg>
      <p:bgPr>
        <a:solidFill>
          <a:schemeClr val="bg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D37381A-FB30-D746-B9AF-A57A9F25DEA9}"/>
              </a:ext>
            </a:extLst>
          </p:cNvPr>
          <p:cNvSpPr>
            <a:spLocks noGrp="1"/>
          </p:cNvSpPr>
          <p:nvPr>
            <p:ph type="pic" sz="quarter" idx="59" hasCustomPrompt="1"/>
          </p:nvPr>
        </p:nvSpPr>
        <p:spPr>
          <a:xfrm>
            <a:off x="6096000" y="0"/>
            <a:ext cx="6096000" cy="6853238"/>
          </a:xfrm>
        </p:spPr>
        <p:txBody>
          <a:bodyPr anchor="ctr"/>
          <a:lstStyle>
            <a:lvl1pPr marL="0" indent="0" algn="ctr">
              <a:buNone/>
              <a:defRPr/>
            </a:lvl1pPr>
          </a:lstStyle>
          <a:p>
            <a:r>
              <a:rPr lang="en-US" dirty="0"/>
              <a:t>ADD PHOTO HERE</a:t>
            </a:r>
          </a:p>
        </p:txBody>
      </p:sp>
      <p:pic>
        <p:nvPicPr>
          <p:cNvPr id="27" name="Picture 26" descr="Logo&#10;&#10;Description automatically generated">
            <a:extLst>
              <a:ext uri="{FF2B5EF4-FFF2-40B4-BE49-F238E27FC236}">
                <a16:creationId xmlns:a16="http://schemas.microsoft.com/office/drawing/2014/main" id="{ACF0EF1D-ADB1-8E48-BEB8-A33EEC595152}"/>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17" name="Slide Number Placeholder 5">
            <a:extLst>
              <a:ext uri="{FF2B5EF4-FFF2-40B4-BE49-F238E27FC236}">
                <a16:creationId xmlns:a16="http://schemas.microsoft.com/office/drawing/2014/main" id="{4E6E9ED7-CE8B-DA48-86F3-1D34203D466D}"/>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16" name="Text Placeholder 2">
            <a:extLst>
              <a:ext uri="{FF2B5EF4-FFF2-40B4-BE49-F238E27FC236}">
                <a16:creationId xmlns:a16="http://schemas.microsoft.com/office/drawing/2014/main" id="{D31BCF95-4828-C34E-A775-48934DDA85DD}"/>
              </a:ext>
            </a:extLst>
          </p:cNvPr>
          <p:cNvSpPr>
            <a:spLocks noGrp="1"/>
          </p:cNvSpPr>
          <p:nvPr>
            <p:ph type="body" sz="quarter" idx="50" hasCustomPrompt="1"/>
          </p:nvPr>
        </p:nvSpPr>
        <p:spPr>
          <a:xfrm>
            <a:off x="1997069" y="1570594"/>
            <a:ext cx="3875726" cy="1073547"/>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ext Placeholder 2">
            <a:extLst>
              <a:ext uri="{FF2B5EF4-FFF2-40B4-BE49-F238E27FC236}">
                <a16:creationId xmlns:a16="http://schemas.microsoft.com/office/drawing/2014/main" id="{11C685EA-27B7-5943-AD52-5E9D250433BF}"/>
              </a:ext>
            </a:extLst>
          </p:cNvPr>
          <p:cNvSpPr>
            <a:spLocks noGrp="1"/>
          </p:cNvSpPr>
          <p:nvPr>
            <p:ph type="body" sz="quarter" idx="52" hasCustomPrompt="1"/>
          </p:nvPr>
        </p:nvSpPr>
        <p:spPr>
          <a:xfrm>
            <a:off x="1991674" y="3285480"/>
            <a:ext cx="3875726" cy="1073547"/>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0" name="Content Placeholder 2">
            <a:extLst>
              <a:ext uri="{FF2B5EF4-FFF2-40B4-BE49-F238E27FC236}">
                <a16:creationId xmlns:a16="http://schemas.microsoft.com/office/drawing/2014/main" id="{6DC45F44-6CD8-7B49-A629-42720605F70A}"/>
              </a:ext>
            </a:extLst>
          </p:cNvPr>
          <p:cNvSpPr>
            <a:spLocks noGrp="1"/>
          </p:cNvSpPr>
          <p:nvPr>
            <p:ph sz="quarter" idx="54" hasCustomPrompt="1"/>
          </p:nvPr>
        </p:nvSpPr>
        <p:spPr>
          <a:xfrm>
            <a:off x="228600" y="1553062"/>
            <a:ext cx="1545264" cy="1100342"/>
          </a:xfrm>
          <a:noFill/>
        </p:spPr>
        <p:txBody>
          <a:bodyPr/>
          <a:lstStyle>
            <a:lvl1pPr marL="0" indent="0" algn="l">
              <a:buNone/>
              <a:defRPr sz="2800" b="0">
                <a:ln>
                  <a:solidFill>
                    <a:schemeClr val="accent1"/>
                  </a:solidFill>
                </a:ln>
                <a:noFill/>
              </a:defRPr>
            </a:lvl1pPr>
          </a:lstStyle>
          <a:p>
            <a:pPr lvl="0"/>
            <a:r>
              <a:rPr lang="en-US" dirty="0"/>
              <a:t>Add icon or text</a:t>
            </a:r>
          </a:p>
        </p:txBody>
      </p:sp>
      <p:sp>
        <p:nvSpPr>
          <p:cNvPr id="21" name="Content Placeholder 2">
            <a:extLst>
              <a:ext uri="{FF2B5EF4-FFF2-40B4-BE49-F238E27FC236}">
                <a16:creationId xmlns:a16="http://schemas.microsoft.com/office/drawing/2014/main" id="{1BBA7945-0BE1-214C-B256-608506718208}"/>
              </a:ext>
            </a:extLst>
          </p:cNvPr>
          <p:cNvSpPr>
            <a:spLocks noGrp="1"/>
          </p:cNvSpPr>
          <p:nvPr>
            <p:ph sz="quarter" idx="56" hasCustomPrompt="1"/>
          </p:nvPr>
        </p:nvSpPr>
        <p:spPr>
          <a:xfrm>
            <a:off x="228600" y="3258685"/>
            <a:ext cx="1545264" cy="1100342"/>
          </a:xfrm>
          <a:noFill/>
        </p:spPr>
        <p:txBody>
          <a:bodyPr/>
          <a:lstStyle>
            <a:lvl1pPr marL="0" indent="0" algn="l">
              <a:buNone/>
              <a:defRPr sz="2800" b="0">
                <a:ln>
                  <a:solidFill>
                    <a:schemeClr val="accent1"/>
                  </a:solidFill>
                </a:ln>
                <a:noFill/>
              </a:defRPr>
            </a:lvl1pPr>
          </a:lstStyle>
          <a:p>
            <a:pPr lvl="0"/>
            <a:r>
              <a:rPr lang="en-US" dirty="0"/>
              <a:t>Add icon or text</a:t>
            </a:r>
          </a:p>
        </p:txBody>
      </p:sp>
      <p:sp>
        <p:nvSpPr>
          <p:cNvPr id="22" name="Text Placeholder 2">
            <a:extLst>
              <a:ext uri="{FF2B5EF4-FFF2-40B4-BE49-F238E27FC236}">
                <a16:creationId xmlns:a16="http://schemas.microsoft.com/office/drawing/2014/main" id="{0DB46209-9729-4840-B4ED-8C84D053EFC7}"/>
              </a:ext>
            </a:extLst>
          </p:cNvPr>
          <p:cNvSpPr>
            <a:spLocks noGrp="1"/>
          </p:cNvSpPr>
          <p:nvPr>
            <p:ph type="body" sz="quarter" idx="57" hasCustomPrompt="1"/>
          </p:nvPr>
        </p:nvSpPr>
        <p:spPr>
          <a:xfrm>
            <a:off x="1991674" y="5035153"/>
            <a:ext cx="3875726" cy="1073547"/>
          </a:xfrm>
        </p:spPr>
        <p:txBody>
          <a:bodyPr/>
          <a:lstStyle>
            <a:lvl1pPr>
              <a:defRPr sz="1200">
                <a:solidFill>
                  <a:srgbClr val="3D3C3C"/>
                </a:solidFill>
              </a:defRPr>
            </a:lvl1pPr>
            <a:lvl2pPr>
              <a:defRPr sz="1200">
                <a:solidFill>
                  <a:srgbClr val="3D3C3C"/>
                </a:solidFill>
              </a:defRPr>
            </a:lvl2pPr>
            <a:lvl3pPr marL="628650" indent="-163513">
              <a:tabLst/>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23" name="Content Placeholder 2">
            <a:extLst>
              <a:ext uri="{FF2B5EF4-FFF2-40B4-BE49-F238E27FC236}">
                <a16:creationId xmlns:a16="http://schemas.microsoft.com/office/drawing/2014/main" id="{F423BFE5-BAFD-CA41-A643-BCE6075A4485}"/>
              </a:ext>
            </a:extLst>
          </p:cNvPr>
          <p:cNvSpPr>
            <a:spLocks noGrp="1"/>
          </p:cNvSpPr>
          <p:nvPr>
            <p:ph sz="quarter" idx="58" hasCustomPrompt="1"/>
          </p:nvPr>
        </p:nvSpPr>
        <p:spPr>
          <a:xfrm>
            <a:off x="228600" y="5008358"/>
            <a:ext cx="1545264" cy="1100342"/>
          </a:xfrm>
          <a:noFill/>
        </p:spPr>
        <p:txBody>
          <a:bodyPr/>
          <a:lstStyle>
            <a:lvl1pPr marL="0" indent="0" algn="l">
              <a:buNone/>
              <a:defRPr sz="2800" b="0">
                <a:ln>
                  <a:solidFill>
                    <a:schemeClr val="accent1"/>
                  </a:solidFill>
                </a:ln>
                <a:noFill/>
              </a:defRPr>
            </a:lvl1pPr>
          </a:lstStyle>
          <a:p>
            <a:pPr lvl="0"/>
            <a:r>
              <a:rPr lang="en-US" dirty="0"/>
              <a:t>Add icon or text</a:t>
            </a:r>
          </a:p>
        </p:txBody>
      </p:sp>
      <p:sp>
        <p:nvSpPr>
          <p:cNvPr id="13" name="Title 1">
            <a:extLst>
              <a:ext uri="{FF2B5EF4-FFF2-40B4-BE49-F238E27FC236}">
                <a16:creationId xmlns:a16="http://schemas.microsoft.com/office/drawing/2014/main" id="{34D4DC94-4303-DE43-AB7A-634A2880FFE3}"/>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4" name="Text Placeholder 57">
            <a:extLst>
              <a:ext uri="{FF2B5EF4-FFF2-40B4-BE49-F238E27FC236}">
                <a16:creationId xmlns:a16="http://schemas.microsoft.com/office/drawing/2014/main" id="{51DB2D7C-BD34-4E4D-8213-503B916AAE0F}"/>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32937730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ong Title 2">
    <p:bg>
      <p:bgPr>
        <a:solidFill>
          <a:schemeClr val="accent3"/>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203200" y="2970530"/>
            <a:ext cx="11729720" cy="2552699"/>
          </a:xfrm>
          <a:prstGeom prst="rect">
            <a:avLst/>
          </a:prstGeom>
        </p:spPr>
        <p:txBody>
          <a:bodyPr lIns="0" tIns="0" rIns="0" bIns="0" anchor="b">
            <a:noAutofit/>
          </a:bodyPr>
          <a:lstStyle>
            <a:lvl1pPr marL="0" indent="0">
              <a:lnSpc>
                <a:spcPts val="8200"/>
              </a:lnSpc>
              <a:buNone/>
              <a:defRPr sz="7400" b="0" i="0">
                <a:solidFill>
                  <a:srgbClr val="042315"/>
                </a:solidFill>
                <a:latin typeface="Arial" panose="020B0604020202020204" pitchFamily="34" charset="0"/>
              </a:defRPr>
            </a:lvl1pPr>
          </a:lstStyle>
          <a:p>
            <a:pPr lvl="0"/>
            <a:r>
              <a:rPr lang="en-US" dirty="0"/>
              <a:t>Smaller title slide for    longer headlines</a:t>
            </a:r>
          </a:p>
        </p:txBody>
      </p:sp>
      <p:sp>
        <p:nvSpPr>
          <p:cNvPr id="7" name="Text Placeholder 3">
            <a:extLst>
              <a:ext uri="{FF2B5EF4-FFF2-40B4-BE49-F238E27FC236}">
                <a16:creationId xmlns:a16="http://schemas.microsoft.com/office/drawing/2014/main" id="{905A1F75-BEC6-5D4E-AAEA-4701507DABA8}"/>
              </a:ext>
            </a:extLst>
          </p:cNvPr>
          <p:cNvSpPr>
            <a:spLocks noGrp="1"/>
          </p:cNvSpPr>
          <p:nvPr>
            <p:ph type="body" sz="quarter" idx="13" hasCustomPrompt="1"/>
          </p:nvPr>
        </p:nvSpPr>
        <p:spPr>
          <a:xfrm>
            <a:off x="233680" y="6361669"/>
            <a:ext cx="2616994" cy="174086"/>
          </a:xfrm>
          <a:prstGeom prst="rect">
            <a:avLst/>
          </a:prstGeom>
        </p:spPr>
        <p:txBody>
          <a:bodyPr lIns="0" tIns="0" rIns="0" bIns="0">
            <a:noAutofit/>
          </a:bodyPr>
          <a:lstStyle>
            <a:lvl1pPr marL="0" indent="0">
              <a:buNone/>
              <a:defRPr sz="1200" b="0" i="0">
                <a:solidFill>
                  <a:srgbClr val="042315"/>
                </a:solidFill>
                <a:latin typeface="Arial" panose="020B0604020202020204" pitchFamily="34" charset="0"/>
              </a:defRPr>
            </a:lvl1pPr>
            <a:lvl2pPr marL="457200" indent="0">
              <a:buFont typeface="Arial" panose="020B0604020202020204" pitchFamily="34" charset="0"/>
              <a:buNone/>
              <a:defRPr/>
            </a:lvl2pPr>
          </a:lstStyle>
          <a:p>
            <a:pPr lvl="0"/>
            <a:r>
              <a:rPr lang="en-US" dirty="0"/>
              <a:t>Date</a:t>
            </a:r>
          </a:p>
        </p:txBody>
      </p:sp>
      <p:pic>
        <p:nvPicPr>
          <p:cNvPr id="13" name="Picture 12">
            <a:extLst>
              <a:ext uri="{FF2B5EF4-FFF2-40B4-BE49-F238E27FC236}">
                <a16:creationId xmlns:a16="http://schemas.microsoft.com/office/drawing/2014/main" id="{8911F572-F513-CA40-988E-80E733CA39B5}"/>
              </a:ext>
            </a:extLst>
          </p:cNvPr>
          <p:cNvPicPr>
            <a:picLocks noChangeAspect="1"/>
          </p:cNvPicPr>
          <p:nvPr userDrawn="1"/>
        </p:nvPicPr>
        <p:blipFill>
          <a:blip r:embed="rId2"/>
          <a:srcRect/>
          <a:stretch/>
        </p:blipFill>
        <p:spPr>
          <a:xfrm>
            <a:off x="233680" y="342900"/>
            <a:ext cx="1382177" cy="439783"/>
          </a:xfrm>
          <a:prstGeom prst="rect">
            <a:avLst/>
          </a:prstGeom>
        </p:spPr>
      </p:pic>
      <p:sp>
        <p:nvSpPr>
          <p:cNvPr id="8" name="Text Placeholder 5">
            <a:extLst>
              <a:ext uri="{FF2B5EF4-FFF2-40B4-BE49-F238E27FC236}">
                <a16:creationId xmlns:a16="http://schemas.microsoft.com/office/drawing/2014/main" id="{4AEC6BE6-0A7D-2540-8015-9DA4D056C849}"/>
              </a:ext>
            </a:extLst>
          </p:cNvPr>
          <p:cNvSpPr>
            <a:spLocks noGrp="1"/>
          </p:cNvSpPr>
          <p:nvPr>
            <p:ph type="body" sz="quarter" idx="17" hasCustomPrompt="1"/>
          </p:nvPr>
        </p:nvSpPr>
        <p:spPr>
          <a:xfrm>
            <a:off x="6324546" y="1566852"/>
            <a:ext cx="5638854" cy="457200"/>
          </a:xfrm>
        </p:spPr>
        <p:txBody>
          <a:bodyPr/>
          <a:lstStyle>
            <a:lvl1pPr marL="0" indent="0">
              <a:buNone/>
              <a:defRPr sz="1200" b="0" i="0">
                <a:solidFill>
                  <a:srgbClr val="042315"/>
                </a:solidFill>
                <a:latin typeface="Arial" panose="020B0604020202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Presenter name, role, group </a:t>
            </a:r>
          </a:p>
        </p:txBody>
      </p:sp>
      <p:sp>
        <p:nvSpPr>
          <p:cNvPr id="10" name="Text Placeholder 21">
            <a:extLst>
              <a:ext uri="{FF2B5EF4-FFF2-40B4-BE49-F238E27FC236}">
                <a16:creationId xmlns:a16="http://schemas.microsoft.com/office/drawing/2014/main" id="{B0CCFF05-0AA8-6746-964D-3C586F84563C}"/>
              </a:ext>
            </a:extLst>
          </p:cNvPr>
          <p:cNvSpPr>
            <a:spLocks noGrp="1"/>
          </p:cNvSpPr>
          <p:nvPr>
            <p:ph type="body" sz="quarter" idx="15" hasCustomPrompt="1"/>
          </p:nvPr>
        </p:nvSpPr>
        <p:spPr>
          <a:xfrm>
            <a:off x="6334957" y="378007"/>
            <a:ext cx="5609038" cy="522797"/>
          </a:xfrm>
          <a:prstGeom prst="rect">
            <a:avLst/>
          </a:prstGeom>
        </p:spPr>
        <p:txBody>
          <a:bodyPr lIns="0" tIns="0" rIns="0" bIns="0" anchor="t">
            <a:noAutofit/>
          </a:bodyPr>
          <a:lstStyle>
            <a:lvl1pPr marL="0" indent="0">
              <a:lnSpc>
                <a:spcPts val="1600"/>
              </a:lnSpc>
              <a:buNone/>
              <a:defRPr sz="2000" b="0" i="0">
                <a:solidFill>
                  <a:srgbClr val="042315"/>
                </a:solidFill>
                <a:latin typeface="Arial" panose="020B0604020202020204" pitchFamily="34"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Subtitle</a:t>
            </a:r>
          </a:p>
        </p:txBody>
      </p:sp>
    </p:spTree>
    <p:extLst>
      <p:ext uri="{BB962C8B-B14F-4D97-AF65-F5344CB8AC3E}">
        <p14:creationId xmlns:p14="http://schemas.microsoft.com/office/powerpoint/2010/main" val="1761121469"/>
      </p:ext>
    </p:extLst>
  </p:cSld>
  <p:clrMapOvr>
    <a:masterClrMapping/>
  </p:clrMapOvr>
  <p:extLst>
    <p:ext uri="{DCECCB84-F9BA-43D5-87BE-67443E8EF086}">
      <p15:sldGuideLst xmlns:p15="http://schemas.microsoft.com/office/powerpoint/2012/main"/>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Content w Icons List ">
    <p:bg>
      <p:bgPr>
        <a:solidFill>
          <a:schemeClr val="bg2"/>
        </a:solidFill>
        <a:effectLst/>
      </p:bgPr>
    </p:bg>
    <p:spTree>
      <p:nvGrpSpPr>
        <p:cNvPr id="1" name=""/>
        <p:cNvGrpSpPr/>
        <p:nvPr/>
      </p:nvGrpSpPr>
      <p:grpSpPr>
        <a:xfrm>
          <a:off x="0" y="0"/>
          <a:ext cx="0" cy="0"/>
          <a:chOff x="0" y="0"/>
          <a:chExt cx="0" cy="0"/>
        </a:xfrm>
      </p:grpSpPr>
      <p:sp>
        <p:nvSpPr>
          <p:cNvPr id="20" name="Picture Placeholder 7">
            <a:extLst>
              <a:ext uri="{FF2B5EF4-FFF2-40B4-BE49-F238E27FC236}">
                <a16:creationId xmlns:a16="http://schemas.microsoft.com/office/drawing/2014/main" id="{EAA83C25-A7D5-C44E-BC03-EABD420FC337}"/>
              </a:ext>
            </a:extLst>
          </p:cNvPr>
          <p:cNvSpPr>
            <a:spLocks noGrp="1"/>
          </p:cNvSpPr>
          <p:nvPr>
            <p:ph type="pic" sz="quarter" idx="33" hasCustomPrompt="1"/>
          </p:nvPr>
        </p:nvSpPr>
        <p:spPr>
          <a:xfrm>
            <a:off x="3275642" y="1491902"/>
            <a:ext cx="912044"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1" name="Picture Placeholder 7">
            <a:extLst>
              <a:ext uri="{FF2B5EF4-FFF2-40B4-BE49-F238E27FC236}">
                <a16:creationId xmlns:a16="http://schemas.microsoft.com/office/drawing/2014/main" id="{1C3320EC-C702-784B-966E-56589D005226}"/>
              </a:ext>
            </a:extLst>
          </p:cNvPr>
          <p:cNvSpPr>
            <a:spLocks noGrp="1"/>
          </p:cNvSpPr>
          <p:nvPr>
            <p:ph type="pic" sz="quarter" idx="34" hasCustomPrompt="1"/>
          </p:nvPr>
        </p:nvSpPr>
        <p:spPr>
          <a:xfrm>
            <a:off x="6327091" y="1491902"/>
            <a:ext cx="91204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2" name="Picture Placeholder 7">
            <a:extLst>
              <a:ext uri="{FF2B5EF4-FFF2-40B4-BE49-F238E27FC236}">
                <a16:creationId xmlns:a16="http://schemas.microsoft.com/office/drawing/2014/main" id="{4404D43E-76A6-4948-9A3B-149BCDDC8C7A}"/>
              </a:ext>
            </a:extLst>
          </p:cNvPr>
          <p:cNvSpPr>
            <a:spLocks noGrp="1"/>
          </p:cNvSpPr>
          <p:nvPr>
            <p:ph type="pic" sz="quarter" idx="35" hasCustomPrompt="1"/>
          </p:nvPr>
        </p:nvSpPr>
        <p:spPr>
          <a:xfrm>
            <a:off x="9379614" y="1491902"/>
            <a:ext cx="91069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3" name="Picture Placeholder 7">
            <a:extLst>
              <a:ext uri="{FF2B5EF4-FFF2-40B4-BE49-F238E27FC236}">
                <a16:creationId xmlns:a16="http://schemas.microsoft.com/office/drawing/2014/main" id="{72FB2A4E-1B5D-FF46-A012-D1DF01E24703}"/>
              </a:ext>
            </a:extLst>
          </p:cNvPr>
          <p:cNvSpPr>
            <a:spLocks noGrp="1"/>
          </p:cNvSpPr>
          <p:nvPr>
            <p:ph type="pic" sz="quarter" idx="36" hasCustomPrompt="1"/>
          </p:nvPr>
        </p:nvSpPr>
        <p:spPr>
          <a:xfrm>
            <a:off x="3275642" y="3618327"/>
            <a:ext cx="912044"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4" name="Picture Placeholder 7">
            <a:extLst>
              <a:ext uri="{FF2B5EF4-FFF2-40B4-BE49-F238E27FC236}">
                <a16:creationId xmlns:a16="http://schemas.microsoft.com/office/drawing/2014/main" id="{B0DC0B18-D14B-A540-91A5-DB1C9ED122B4}"/>
              </a:ext>
            </a:extLst>
          </p:cNvPr>
          <p:cNvSpPr>
            <a:spLocks noGrp="1"/>
          </p:cNvSpPr>
          <p:nvPr>
            <p:ph type="pic" sz="quarter" idx="37" hasCustomPrompt="1"/>
          </p:nvPr>
        </p:nvSpPr>
        <p:spPr>
          <a:xfrm>
            <a:off x="6327091" y="3618327"/>
            <a:ext cx="91204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26" name="Picture Placeholder 7">
            <a:extLst>
              <a:ext uri="{FF2B5EF4-FFF2-40B4-BE49-F238E27FC236}">
                <a16:creationId xmlns:a16="http://schemas.microsoft.com/office/drawing/2014/main" id="{CD67EB63-28F4-E040-9A84-8011CD7C8FE5}"/>
              </a:ext>
            </a:extLst>
          </p:cNvPr>
          <p:cNvSpPr>
            <a:spLocks noGrp="1"/>
          </p:cNvSpPr>
          <p:nvPr>
            <p:ph type="pic" sz="quarter" idx="39" hasCustomPrompt="1"/>
          </p:nvPr>
        </p:nvSpPr>
        <p:spPr>
          <a:xfrm>
            <a:off x="9379614" y="3618327"/>
            <a:ext cx="910693" cy="818311"/>
          </a:xfrm>
          <a:prstGeom prst="rect">
            <a:avLst/>
          </a:prstGeom>
        </p:spPr>
        <p:txBody>
          <a:bodyPr anchor="ctr">
            <a:noAutofit/>
          </a:bodyPr>
          <a:lstStyle>
            <a:lvl1pPr marL="0" indent="0" algn="ctr">
              <a:buNone/>
              <a:defRPr b="0" i="0">
                <a:solidFill>
                  <a:srgbClr val="3D3C3C"/>
                </a:solidFill>
                <a:latin typeface="Arial" panose="020B0604020202020204" pitchFamily="34" charset="0"/>
              </a:defRPr>
            </a:lvl1pPr>
          </a:lstStyle>
          <a:p>
            <a:r>
              <a:rPr lang="en-US" dirty="0"/>
              <a:t>PLACE ICON HERE</a:t>
            </a:r>
          </a:p>
        </p:txBody>
      </p:sp>
      <p:sp>
        <p:nvSpPr>
          <p:cNvPr id="30" name="Slide Number Placeholder 5">
            <a:extLst>
              <a:ext uri="{FF2B5EF4-FFF2-40B4-BE49-F238E27FC236}">
                <a16:creationId xmlns:a16="http://schemas.microsoft.com/office/drawing/2014/main" id="{1FBCF938-EB1F-E842-88D8-795586C115B1}"/>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pic>
        <p:nvPicPr>
          <p:cNvPr id="33" name="Picture 32" descr="Logo&#10;&#10;Description automatically generated">
            <a:extLst>
              <a:ext uri="{FF2B5EF4-FFF2-40B4-BE49-F238E27FC236}">
                <a16:creationId xmlns:a16="http://schemas.microsoft.com/office/drawing/2014/main" id="{56085531-9FD4-A147-87FA-A9EBEBFBE63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38" name="Text Placeholder 2">
            <a:extLst>
              <a:ext uri="{FF2B5EF4-FFF2-40B4-BE49-F238E27FC236}">
                <a16:creationId xmlns:a16="http://schemas.microsoft.com/office/drawing/2014/main" id="{37F4BA20-7EA4-D548-8BDD-288F2CD56CA2}"/>
              </a:ext>
            </a:extLst>
          </p:cNvPr>
          <p:cNvSpPr>
            <a:spLocks noGrp="1"/>
          </p:cNvSpPr>
          <p:nvPr>
            <p:ph type="body" sz="quarter" idx="48" hasCustomPrompt="1"/>
          </p:nvPr>
        </p:nvSpPr>
        <p:spPr>
          <a:xfrm>
            <a:off x="3276599" y="2327175"/>
            <a:ext cx="2594641" cy="869992"/>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9" name="Text Placeholder 2">
            <a:extLst>
              <a:ext uri="{FF2B5EF4-FFF2-40B4-BE49-F238E27FC236}">
                <a16:creationId xmlns:a16="http://schemas.microsoft.com/office/drawing/2014/main" id="{49F3F735-7447-7F4C-9666-191D8DB32FD4}"/>
              </a:ext>
            </a:extLst>
          </p:cNvPr>
          <p:cNvSpPr>
            <a:spLocks noGrp="1"/>
          </p:cNvSpPr>
          <p:nvPr>
            <p:ph type="body" sz="quarter" idx="46" hasCustomPrompt="1"/>
          </p:nvPr>
        </p:nvSpPr>
        <p:spPr>
          <a:xfrm>
            <a:off x="6324600" y="2327175"/>
            <a:ext cx="2594641" cy="86999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0" name="Text Placeholder 2">
            <a:extLst>
              <a:ext uri="{FF2B5EF4-FFF2-40B4-BE49-F238E27FC236}">
                <a16:creationId xmlns:a16="http://schemas.microsoft.com/office/drawing/2014/main" id="{909D859B-5629-A343-B124-724E2D222163}"/>
              </a:ext>
            </a:extLst>
          </p:cNvPr>
          <p:cNvSpPr>
            <a:spLocks noGrp="1"/>
          </p:cNvSpPr>
          <p:nvPr>
            <p:ph type="body" sz="quarter" idx="49" hasCustomPrompt="1"/>
          </p:nvPr>
        </p:nvSpPr>
        <p:spPr>
          <a:xfrm>
            <a:off x="9379614" y="2327175"/>
            <a:ext cx="2590800" cy="86999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2" name="Text Placeholder 2">
            <a:extLst>
              <a:ext uri="{FF2B5EF4-FFF2-40B4-BE49-F238E27FC236}">
                <a16:creationId xmlns:a16="http://schemas.microsoft.com/office/drawing/2014/main" id="{F79B734D-A981-F249-B5AD-DD37EA9B21F9}"/>
              </a:ext>
            </a:extLst>
          </p:cNvPr>
          <p:cNvSpPr>
            <a:spLocks noGrp="1"/>
          </p:cNvSpPr>
          <p:nvPr>
            <p:ph type="body" sz="quarter" idx="52" hasCustomPrompt="1"/>
          </p:nvPr>
        </p:nvSpPr>
        <p:spPr>
          <a:xfrm>
            <a:off x="3276599" y="4456565"/>
            <a:ext cx="2594641" cy="86999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3" name="Text Placeholder 2">
            <a:extLst>
              <a:ext uri="{FF2B5EF4-FFF2-40B4-BE49-F238E27FC236}">
                <a16:creationId xmlns:a16="http://schemas.microsoft.com/office/drawing/2014/main" id="{E519CFCA-B445-8D46-AEAE-3AF6051D7297}"/>
              </a:ext>
            </a:extLst>
          </p:cNvPr>
          <p:cNvSpPr>
            <a:spLocks noGrp="1"/>
          </p:cNvSpPr>
          <p:nvPr>
            <p:ph type="body" sz="quarter" idx="53" hasCustomPrompt="1"/>
          </p:nvPr>
        </p:nvSpPr>
        <p:spPr>
          <a:xfrm>
            <a:off x="6324600" y="4456565"/>
            <a:ext cx="2594641" cy="86999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4" name="Text Placeholder 2">
            <a:extLst>
              <a:ext uri="{FF2B5EF4-FFF2-40B4-BE49-F238E27FC236}">
                <a16:creationId xmlns:a16="http://schemas.microsoft.com/office/drawing/2014/main" id="{F60FF828-F1B0-E946-9A7C-82E0A6FCCE44}"/>
              </a:ext>
            </a:extLst>
          </p:cNvPr>
          <p:cNvSpPr>
            <a:spLocks noGrp="1"/>
          </p:cNvSpPr>
          <p:nvPr>
            <p:ph type="body" sz="quarter" idx="54" hasCustomPrompt="1"/>
          </p:nvPr>
        </p:nvSpPr>
        <p:spPr>
          <a:xfrm>
            <a:off x="9379614" y="4456565"/>
            <a:ext cx="2590800" cy="869992"/>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8" name="Title 1">
            <a:extLst>
              <a:ext uri="{FF2B5EF4-FFF2-40B4-BE49-F238E27FC236}">
                <a16:creationId xmlns:a16="http://schemas.microsoft.com/office/drawing/2014/main" id="{D4138EE1-E9FD-074E-8AE6-C3CA499DED84}"/>
              </a:ext>
            </a:extLst>
          </p:cNvPr>
          <p:cNvSpPr>
            <a:spLocks noGrp="1"/>
          </p:cNvSpPr>
          <p:nvPr>
            <p:ph type="title" hasCustomPrompt="1"/>
          </p:nvPr>
        </p:nvSpPr>
        <p:spPr>
          <a:xfrm>
            <a:off x="228599" y="266131"/>
            <a:ext cx="2590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Tree>
    <p:extLst>
      <p:ext uri="{BB962C8B-B14F-4D97-AF65-F5344CB8AC3E}">
        <p14:creationId xmlns:p14="http://schemas.microsoft.com/office/powerpoint/2010/main" val="3944875982"/>
      </p:ext>
    </p:extLst>
  </p:cSld>
  <p:clrMapOvr>
    <a:masterClrMapping/>
  </p:clrMapOvr>
  <p:extLst>
    <p:ext uri="{DCECCB84-F9BA-43D5-87BE-67443E8EF086}">
      <p15:sldGuideLst xmlns:p15="http://schemas.microsoft.com/office/powerpoint/2012/main">
        <p15:guide id="1" orient="horz" pos="1488" userDrawn="1">
          <p15:clr>
            <a:srgbClr val="FBAE40"/>
          </p15:clr>
        </p15:guide>
        <p15:guide id="2" orient="horz" pos="2832" userDrawn="1">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3 Column icons numbers">
    <p:bg>
      <p:bgPr>
        <a:solidFill>
          <a:schemeClr val="bg2"/>
        </a:solidFill>
        <a:effectLst/>
      </p:bgPr>
    </p:bg>
    <p:spTree>
      <p:nvGrpSpPr>
        <p:cNvPr id="1" name=""/>
        <p:cNvGrpSpPr/>
        <p:nvPr/>
      </p:nvGrpSpPr>
      <p:grpSpPr>
        <a:xfrm>
          <a:off x="0" y="0"/>
          <a:ext cx="0" cy="0"/>
          <a:chOff x="0" y="0"/>
          <a:chExt cx="0" cy="0"/>
        </a:xfrm>
      </p:grpSpPr>
      <p:sp>
        <p:nvSpPr>
          <p:cNvPr id="30" name="Slide Number Placeholder 5">
            <a:extLst>
              <a:ext uri="{FF2B5EF4-FFF2-40B4-BE49-F238E27FC236}">
                <a16:creationId xmlns:a16="http://schemas.microsoft.com/office/drawing/2014/main" id="{1FBCF938-EB1F-E842-88D8-795586C115B1}"/>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pic>
        <p:nvPicPr>
          <p:cNvPr id="33" name="Picture 32" descr="Logo&#10;&#10;Description automatically generated">
            <a:extLst>
              <a:ext uri="{FF2B5EF4-FFF2-40B4-BE49-F238E27FC236}">
                <a16:creationId xmlns:a16="http://schemas.microsoft.com/office/drawing/2014/main" id="{56085531-9FD4-A147-87FA-A9EBEBFBE63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38" name="Text Placeholder 2">
            <a:extLst>
              <a:ext uri="{FF2B5EF4-FFF2-40B4-BE49-F238E27FC236}">
                <a16:creationId xmlns:a16="http://schemas.microsoft.com/office/drawing/2014/main" id="{37F4BA20-7EA4-D548-8BDD-288F2CD56CA2}"/>
              </a:ext>
            </a:extLst>
          </p:cNvPr>
          <p:cNvSpPr>
            <a:spLocks noGrp="1"/>
          </p:cNvSpPr>
          <p:nvPr>
            <p:ph type="body" sz="quarter" idx="48" hasCustomPrompt="1"/>
          </p:nvPr>
        </p:nvSpPr>
        <p:spPr>
          <a:xfrm>
            <a:off x="3276600" y="1338688"/>
            <a:ext cx="2590800" cy="4681111"/>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9" name="Text Placeholder 2">
            <a:extLst>
              <a:ext uri="{FF2B5EF4-FFF2-40B4-BE49-F238E27FC236}">
                <a16:creationId xmlns:a16="http://schemas.microsoft.com/office/drawing/2014/main" id="{49F3F735-7447-7F4C-9666-191D8DB32FD4}"/>
              </a:ext>
            </a:extLst>
          </p:cNvPr>
          <p:cNvSpPr>
            <a:spLocks noGrp="1"/>
          </p:cNvSpPr>
          <p:nvPr>
            <p:ph type="body" sz="quarter" idx="46" hasCustomPrompt="1"/>
          </p:nvPr>
        </p:nvSpPr>
        <p:spPr>
          <a:xfrm>
            <a:off x="6326520" y="1338688"/>
            <a:ext cx="2590800" cy="4681111"/>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40" name="Text Placeholder 2">
            <a:extLst>
              <a:ext uri="{FF2B5EF4-FFF2-40B4-BE49-F238E27FC236}">
                <a16:creationId xmlns:a16="http://schemas.microsoft.com/office/drawing/2014/main" id="{909D859B-5629-A343-B124-724E2D222163}"/>
              </a:ext>
            </a:extLst>
          </p:cNvPr>
          <p:cNvSpPr>
            <a:spLocks noGrp="1"/>
          </p:cNvSpPr>
          <p:nvPr>
            <p:ph type="body" sz="quarter" idx="49" hasCustomPrompt="1"/>
          </p:nvPr>
        </p:nvSpPr>
        <p:spPr>
          <a:xfrm>
            <a:off x="9372600" y="1338688"/>
            <a:ext cx="2590800" cy="4681111"/>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DCEB27A4-334A-A14E-ABCB-FF0FE4C45437}"/>
              </a:ext>
            </a:extLst>
          </p:cNvPr>
          <p:cNvSpPr>
            <a:spLocks noGrp="1"/>
          </p:cNvSpPr>
          <p:nvPr>
            <p:ph sz="quarter" idx="54" hasCustomPrompt="1"/>
          </p:nvPr>
        </p:nvSpPr>
        <p:spPr>
          <a:xfrm>
            <a:off x="3276599" y="273673"/>
            <a:ext cx="2590799" cy="593087"/>
          </a:xfrm>
        </p:spPr>
        <p:txBody>
          <a:bodyPr/>
          <a:lstStyle>
            <a:lvl1pPr marL="0" indent="0">
              <a:buNone/>
              <a:defRPr sz="2400" b="1">
                <a:ln>
                  <a:solidFill>
                    <a:schemeClr val="tx2"/>
                  </a:solidFill>
                </a:ln>
                <a:noFill/>
              </a:defRPr>
            </a:lvl1pPr>
          </a:lstStyle>
          <a:p>
            <a:pPr lvl="0"/>
            <a:r>
              <a:rPr lang="en-US" dirty="0"/>
              <a:t>ADD ICON OR TEXT</a:t>
            </a:r>
          </a:p>
        </p:txBody>
      </p:sp>
      <p:sp>
        <p:nvSpPr>
          <p:cNvPr id="13" name="Content Placeholder 2">
            <a:extLst>
              <a:ext uri="{FF2B5EF4-FFF2-40B4-BE49-F238E27FC236}">
                <a16:creationId xmlns:a16="http://schemas.microsoft.com/office/drawing/2014/main" id="{64DC4447-B143-E64A-B37F-4CA9ECB1087D}"/>
              </a:ext>
            </a:extLst>
          </p:cNvPr>
          <p:cNvSpPr>
            <a:spLocks noGrp="1"/>
          </p:cNvSpPr>
          <p:nvPr>
            <p:ph sz="quarter" idx="55" hasCustomPrompt="1"/>
          </p:nvPr>
        </p:nvSpPr>
        <p:spPr>
          <a:xfrm>
            <a:off x="6326520" y="273673"/>
            <a:ext cx="2590799" cy="593087"/>
          </a:xfrm>
        </p:spPr>
        <p:txBody>
          <a:bodyPr/>
          <a:lstStyle>
            <a:lvl1pPr marL="0" indent="0">
              <a:buNone/>
              <a:defRPr sz="2400" b="1">
                <a:ln>
                  <a:solidFill>
                    <a:schemeClr val="tx2"/>
                  </a:solidFill>
                </a:ln>
                <a:noFill/>
              </a:defRPr>
            </a:lvl1pPr>
          </a:lstStyle>
          <a:p>
            <a:pPr lvl="0"/>
            <a:r>
              <a:rPr lang="en-US" dirty="0"/>
              <a:t>ADD ICON OR TEXT</a:t>
            </a:r>
          </a:p>
        </p:txBody>
      </p:sp>
      <p:sp>
        <p:nvSpPr>
          <p:cNvPr id="14" name="Content Placeholder 2">
            <a:extLst>
              <a:ext uri="{FF2B5EF4-FFF2-40B4-BE49-F238E27FC236}">
                <a16:creationId xmlns:a16="http://schemas.microsoft.com/office/drawing/2014/main" id="{0E40A1C0-99AC-9E4D-A44D-319D057C0A41}"/>
              </a:ext>
            </a:extLst>
          </p:cNvPr>
          <p:cNvSpPr>
            <a:spLocks noGrp="1"/>
          </p:cNvSpPr>
          <p:nvPr>
            <p:ph sz="quarter" idx="56" hasCustomPrompt="1"/>
          </p:nvPr>
        </p:nvSpPr>
        <p:spPr>
          <a:xfrm>
            <a:off x="9369073" y="273673"/>
            <a:ext cx="2590799" cy="593087"/>
          </a:xfrm>
        </p:spPr>
        <p:txBody>
          <a:bodyPr/>
          <a:lstStyle>
            <a:lvl1pPr marL="0" indent="0">
              <a:buNone/>
              <a:defRPr sz="2400" b="1">
                <a:ln>
                  <a:solidFill>
                    <a:schemeClr val="tx2"/>
                  </a:solidFill>
                </a:ln>
                <a:noFill/>
              </a:defRPr>
            </a:lvl1pPr>
          </a:lstStyle>
          <a:p>
            <a:pPr lvl="0"/>
            <a:r>
              <a:rPr lang="en-US" dirty="0"/>
              <a:t>ADD ICON OR TEXT</a:t>
            </a:r>
          </a:p>
        </p:txBody>
      </p:sp>
      <p:sp>
        <p:nvSpPr>
          <p:cNvPr id="15" name="Text Placeholder 2">
            <a:extLst>
              <a:ext uri="{FF2B5EF4-FFF2-40B4-BE49-F238E27FC236}">
                <a16:creationId xmlns:a16="http://schemas.microsoft.com/office/drawing/2014/main" id="{52C66027-8C58-2E48-AF9C-F509505FA3B3}"/>
              </a:ext>
            </a:extLst>
          </p:cNvPr>
          <p:cNvSpPr>
            <a:spLocks noGrp="1"/>
          </p:cNvSpPr>
          <p:nvPr>
            <p:ph type="body" sz="quarter" idx="57" hasCustomPrompt="1"/>
          </p:nvPr>
        </p:nvSpPr>
        <p:spPr>
          <a:xfrm>
            <a:off x="3276600" y="1039283"/>
            <a:ext cx="2590800" cy="299406"/>
          </a:xfrm>
        </p:spPr>
        <p:txBody>
          <a:bodyPr/>
          <a:lstStyle>
            <a:lvl1pPr marL="0" indent="0">
              <a:buNone/>
              <a:defRPr sz="1400" b="1">
                <a:solidFill>
                  <a:srgbClr val="FF462D"/>
                </a:solidFill>
              </a:defRPr>
            </a:lvl1pPr>
            <a:lvl2pPr>
              <a:defRPr sz="1200"/>
            </a:lvl2pPr>
            <a:lvl3pPr>
              <a:defRPr sz="1200"/>
            </a:lvl3pPr>
            <a:lvl4pPr>
              <a:defRPr sz="1200"/>
            </a:lvl4pPr>
            <a:lvl5pPr>
              <a:defRPr sz="1200"/>
            </a:lvl5pPr>
          </a:lstStyle>
          <a:p>
            <a:pPr lvl="0"/>
            <a:r>
              <a:rPr lang="en-US" dirty="0"/>
              <a:t>Subheading</a:t>
            </a:r>
          </a:p>
        </p:txBody>
      </p:sp>
      <p:sp>
        <p:nvSpPr>
          <p:cNvPr id="19" name="Text Placeholder 2">
            <a:extLst>
              <a:ext uri="{FF2B5EF4-FFF2-40B4-BE49-F238E27FC236}">
                <a16:creationId xmlns:a16="http://schemas.microsoft.com/office/drawing/2014/main" id="{9CC59EC9-E651-6C4B-B488-6E5FFEAB7E55}"/>
              </a:ext>
            </a:extLst>
          </p:cNvPr>
          <p:cNvSpPr>
            <a:spLocks noGrp="1"/>
          </p:cNvSpPr>
          <p:nvPr>
            <p:ph type="body" sz="quarter" idx="58" hasCustomPrompt="1"/>
          </p:nvPr>
        </p:nvSpPr>
        <p:spPr>
          <a:xfrm>
            <a:off x="6326520" y="1039283"/>
            <a:ext cx="2590800" cy="299406"/>
          </a:xfrm>
        </p:spPr>
        <p:txBody>
          <a:bodyPr/>
          <a:lstStyle>
            <a:lvl1pPr marL="0" indent="0">
              <a:buNone/>
              <a:defRPr sz="1400" b="1">
                <a:solidFill>
                  <a:srgbClr val="FF462D"/>
                </a:solidFill>
              </a:defRPr>
            </a:lvl1pPr>
            <a:lvl2pPr>
              <a:defRPr sz="1200"/>
            </a:lvl2pPr>
            <a:lvl3pPr>
              <a:defRPr sz="1200"/>
            </a:lvl3pPr>
            <a:lvl4pPr>
              <a:defRPr sz="1200"/>
            </a:lvl4pPr>
            <a:lvl5pPr>
              <a:defRPr sz="1200"/>
            </a:lvl5pPr>
          </a:lstStyle>
          <a:p>
            <a:pPr lvl="0"/>
            <a:r>
              <a:rPr lang="en-US"/>
              <a:t>Subheading</a:t>
            </a:r>
          </a:p>
        </p:txBody>
      </p:sp>
      <p:sp>
        <p:nvSpPr>
          <p:cNvPr id="20" name="Text Placeholder 2">
            <a:extLst>
              <a:ext uri="{FF2B5EF4-FFF2-40B4-BE49-F238E27FC236}">
                <a16:creationId xmlns:a16="http://schemas.microsoft.com/office/drawing/2014/main" id="{0E24D388-4045-7548-AF64-526E9A4406E8}"/>
              </a:ext>
            </a:extLst>
          </p:cNvPr>
          <p:cNvSpPr>
            <a:spLocks noGrp="1"/>
          </p:cNvSpPr>
          <p:nvPr>
            <p:ph type="body" sz="quarter" idx="59" hasCustomPrompt="1"/>
          </p:nvPr>
        </p:nvSpPr>
        <p:spPr>
          <a:xfrm>
            <a:off x="9373643" y="1039283"/>
            <a:ext cx="2590800" cy="299406"/>
          </a:xfrm>
        </p:spPr>
        <p:txBody>
          <a:bodyPr/>
          <a:lstStyle>
            <a:lvl1pPr marL="0" indent="0">
              <a:buNone/>
              <a:defRPr sz="1400" b="1">
                <a:solidFill>
                  <a:srgbClr val="FF462D"/>
                </a:solidFill>
              </a:defRPr>
            </a:lvl1pPr>
            <a:lvl2pPr>
              <a:defRPr sz="1200"/>
            </a:lvl2pPr>
            <a:lvl3pPr>
              <a:defRPr sz="1200"/>
            </a:lvl3pPr>
            <a:lvl4pPr>
              <a:defRPr sz="1200"/>
            </a:lvl4pPr>
            <a:lvl5pPr>
              <a:defRPr sz="1200"/>
            </a:lvl5pPr>
          </a:lstStyle>
          <a:p>
            <a:pPr lvl="0"/>
            <a:r>
              <a:rPr lang="en-US"/>
              <a:t>Subheading</a:t>
            </a:r>
          </a:p>
        </p:txBody>
      </p:sp>
      <p:sp>
        <p:nvSpPr>
          <p:cNvPr id="16" name="Title 1">
            <a:extLst>
              <a:ext uri="{FF2B5EF4-FFF2-40B4-BE49-F238E27FC236}">
                <a16:creationId xmlns:a16="http://schemas.microsoft.com/office/drawing/2014/main" id="{E006B1AD-6EA4-7946-8698-E633062235D3}"/>
              </a:ext>
            </a:extLst>
          </p:cNvPr>
          <p:cNvSpPr>
            <a:spLocks noGrp="1"/>
          </p:cNvSpPr>
          <p:nvPr>
            <p:ph type="title" hasCustomPrompt="1"/>
          </p:nvPr>
        </p:nvSpPr>
        <p:spPr>
          <a:xfrm>
            <a:off x="228599" y="266131"/>
            <a:ext cx="2819247"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7" name="Text Placeholder 57">
            <a:extLst>
              <a:ext uri="{FF2B5EF4-FFF2-40B4-BE49-F238E27FC236}">
                <a16:creationId xmlns:a16="http://schemas.microsoft.com/office/drawing/2014/main" id="{1F0E2056-C105-084E-ADA8-D515844A7485}"/>
              </a:ext>
            </a:extLst>
          </p:cNvPr>
          <p:cNvSpPr>
            <a:spLocks noGrp="1"/>
          </p:cNvSpPr>
          <p:nvPr>
            <p:ph type="body" sz="quarter" idx="27" hasCustomPrompt="1"/>
          </p:nvPr>
        </p:nvSpPr>
        <p:spPr>
          <a:xfrm>
            <a:off x="228600" y="705999"/>
            <a:ext cx="2819400"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3232076728"/>
      </p:ext>
    </p:extLst>
  </p:cSld>
  <p:clrMapOvr>
    <a:masterClrMapping/>
  </p:clrMapOvr>
  <p:extLst>
    <p:ext uri="{DCECCB84-F9BA-43D5-87BE-67443E8EF086}">
      <p15:sldGuideLst xmlns:p15="http://schemas.microsoft.com/office/powerpoint/2012/main"/>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4 Person">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B3700A0-29DE-834A-B6C2-E3D4696E5DD5}"/>
              </a:ext>
            </a:extLst>
          </p:cNvPr>
          <p:cNvSpPr>
            <a:spLocks noGrp="1"/>
          </p:cNvSpPr>
          <p:nvPr>
            <p:ph type="pic" sz="quarter" idx="27" hasCustomPrompt="1"/>
          </p:nvPr>
        </p:nvSpPr>
        <p:spPr>
          <a:xfrm>
            <a:off x="228600" y="1714500"/>
            <a:ext cx="2590798" cy="255263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12" name="Picture Placeholder 5">
            <a:extLst>
              <a:ext uri="{FF2B5EF4-FFF2-40B4-BE49-F238E27FC236}">
                <a16:creationId xmlns:a16="http://schemas.microsoft.com/office/drawing/2014/main" id="{FB033EB2-943A-4B45-BCB7-8F690C8C2FA8}"/>
              </a:ext>
            </a:extLst>
          </p:cNvPr>
          <p:cNvSpPr>
            <a:spLocks noGrp="1"/>
          </p:cNvSpPr>
          <p:nvPr>
            <p:ph type="pic" sz="quarter" idx="28" hasCustomPrompt="1"/>
          </p:nvPr>
        </p:nvSpPr>
        <p:spPr>
          <a:xfrm>
            <a:off x="3276603" y="1714500"/>
            <a:ext cx="2590792" cy="255263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13" name="Picture Placeholder 5">
            <a:extLst>
              <a:ext uri="{FF2B5EF4-FFF2-40B4-BE49-F238E27FC236}">
                <a16:creationId xmlns:a16="http://schemas.microsoft.com/office/drawing/2014/main" id="{0A8E385F-9F3A-F34C-B402-8E3D0FAF6512}"/>
              </a:ext>
            </a:extLst>
          </p:cNvPr>
          <p:cNvSpPr>
            <a:spLocks noGrp="1"/>
          </p:cNvSpPr>
          <p:nvPr>
            <p:ph type="pic" sz="quarter" idx="29" hasCustomPrompt="1"/>
          </p:nvPr>
        </p:nvSpPr>
        <p:spPr>
          <a:xfrm>
            <a:off x="6324598" y="1714570"/>
            <a:ext cx="2590798" cy="255263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14" name="Picture Placeholder 5">
            <a:extLst>
              <a:ext uri="{FF2B5EF4-FFF2-40B4-BE49-F238E27FC236}">
                <a16:creationId xmlns:a16="http://schemas.microsoft.com/office/drawing/2014/main" id="{F3F9DA77-6808-2944-8C0A-444E071E4599}"/>
              </a:ext>
            </a:extLst>
          </p:cNvPr>
          <p:cNvSpPr>
            <a:spLocks noGrp="1"/>
          </p:cNvSpPr>
          <p:nvPr>
            <p:ph type="pic" sz="quarter" idx="30" hasCustomPrompt="1"/>
          </p:nvPr>
        </p:nvSpPr>
        <p:spPr>
          <a:xfrm>
            <a:off x="9372600" y="1714500"/>
            <a:ext cx="2590798" cy="2552630"/>
          </a:xfrm>
          <a:prstGeom prst="rect">
            <a:avLst/>
          </a:prstGeom>
        </p:spPr>
        <p:txBody>
          <a:bodyPr anchor="ctr">
            <a:noAutofit/>
          </a:bodyPr>
          <a:lstStyle>
            <a:lvl1pPr marL="0" indent="0" algn="ctr">
              <a:buNone/>
              <a:defRPr b="0" i="0">
                <a:latin typeface="Arial" panose="020B0604020202020204" pitchFamily="34" charset="0"/>
              </a:defRPr>
            </a:lvl1pPr>
          </a:lstStyle>
          <a:p>
            <a:r>
              <a:rPr lang="en-US" dirty="0"/>
              <a:t>ADD PHOTO HERE</a:t>
            </a:r>
          </a:p>
        </p:txBody>
      </p:sp>
      <p:sp>
        <p:nvSpPr>
          <p:cNvPr id="16" name="Text Placeholder 57">
            <a:extLst>
              <a:ext uri="{FF2B5EF4-FFF2-40B4-BE49-F238E27FC236}">
                <a16:creationId xmlns:a16="http://schemas.microsoft.com/office/drawing/2014/main" id="{B2B820F6-126F-8149-B82A-8DD59FF74529}"/>
              </a:ext>
            </a:extLst>
          </p:cNvPr>
          <p:cNvSpPr>
            <a:spLocks noGrp="1"/>
          </p:cNvSpPr>
          <p:nvPr>
            <p:ph type="body" sz="quarter" idx="31" hasCustomPrompt="1"/>
          </p:nvPr>
        </p:nvSpPr>
        <p:spPr>
          <a:xfrm>
            <a:off x="228600" y="4497479"/>
            <a:ext cx="2590798" cy="282575"/>
          </a:xfrm>
          <a:prstGeom prst="rect">
            <a:avLst/>
          </a:prstGeom>
        </p:spPr>
        <p:txBody>
          <a:bodyPr vert="horz" lIns="0" tIns="0" rIns="0" bIns="0" rtlCol="0" anchor="t">
            <a:noAutofit/>
          </a:bodyPr>
          <a:lstStyle>
            <a:lvl1pPr marL="0" indent="0" algn="l">
              <a:buNone/>
              <a:defRPr lang="en-US" sz="16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17" name="Text Placeholder 57">
            <a:extLst>
              <a:ext uri="{FF2B5EF4-FFF2-40B4-BE49-F238E27FC236}">
                <a16:creationId xmlns:a16="http://schemas.microsoft.com/office/drawing/2014/main" id="{6ABDDB77-D01D-2D45-AB6A-133D17B19CC6}"/>
              </a:ext>
            </a:extLst>
          </p:cNvPr>
          <p:cNvSpPr>
            <a:spLocks noGrp="1"/>
          </p:cNvSpPr>
          <p:nvPr>
            <p:ph type="body" sz="quarter" idx="32" hasCustomPrompt="1"/>
          </p:nvPr>
        </p:nvSpPr>
        <p:spPr>
          <a:xfrm>
            <a:off x="228600" y="4822803"/>
            <a:ext cx="2590798" cy="282575"/>
          </a:xfrm>
          <a:prstGeom prst="rect">
            <a:avLst/>
          </a:prstGeom>
        </p:spPr>
        <p:txBody>
          <a:bodyPr vert="horz" lIns="0" tIns="0" rIns="0" bIns="0" rtlCol="0" anchor="t">
            <a:noAutofit/>
          </a:bodyPr>
          <a:lstStyle>
            <a:lvl1pPr marL="0" indent="0" algn="l">
              <a:buNone/>
              <a:defRPr lang="en-US" sz="16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18" name="Text Placeholder 57">
            <a:extLst>
              <a:ext uri="{FF2B5EF4-FFF2-40B4-BE49-F238E27FC236}">
                <a16:creationId xmlns:a16="http://schemas.microsoft.com/office/drawing/2014/main" id="{FF1B4342-A191-6046-A5F0-BFF28F19A6BD}"/>
              </a:ext>
            </a:extLst>
          </p:cNvPr>
          <p:cNvSpPr>
            <a:spLocks noGrp="1"/>
          </p:cNvSpPr>
          <p:nvPr>
            <p:ph type="body" sz="quarter" idx="33" hasCustomPrompt="1"/>
          </p:nvPr>
        </p:nvSpPr>
        <p:spPr>
          <a:xfrm>
            <a:off x="3276603" y="4497479"/>
            <a:ext cx="2590792" cy="282575"/>
          </a:xfrm>
          <a:prstGeom prst="rect">
            <a:avLst/>
          </a:prstGeom>
        </p:spPr>
        <p:txBody>
          <a:bodyPr vert="horz" lIns="0" tIns="0" rIns="0" bIns="0" rtlCol="0" anchor="t">
            <a:noAutofit/>
          </a:bodyPr>
          <a:lstStyle>
            <a:lvl1pPr marL="0" indent="0" algn="l">
              <a:buNone/>
              <a:defRPr lang="en-US" sz="16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19" name="Text Placeholder 57">
            <a:extLst>
              <a:ext uri="{FF2B5EF4-FFF2-40B4-BE49-F238E27FC236}">
                <a16:creationId xmlns:a16="http://schemas.microsoft.com/office/drawing/2014/main" id="{B1600CC4-0E13-0843-97B2-BA2085875C30}"/>
              </a:ext>
            </a:extLst>
          </p:cNvPr>
          <p:cNvSpPr>
            <a:spLocks noGrp="1"/>
          </p:cNvSpPr>
          <p:nvPr>
            <p:ph type="body" sz="quarter" idx="34" hasCustomPrompt="1"/>
          </p:nvPr>
        </p:nvSpPr>
        <p:spPr>
          <a:xfrm>
            <a:off x="3276603" y="4822803"/>
            <a:ext cx="2590792" cy="282575"/>
          </a:xfrm>
          <a:prstGeom prst="rect">
            <a:avLst/>
          </a:prstGeom>
        </p:spPr>
        <p:txBody>
          <a:bodyPr vert="horz" lIns="0" tIns="0" rIns="0" bIns="0" rtlCol="0" anchor="t">
            <a:noAutofit/>
          </a:bodyPr>
          <a:lstStyle>
            <a:lvl1pPr marL="0" indent="0" algn="l">
              <a:buNone/>
              <a:defRPr lang="en-US" sz="16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20" name="Text Placeholder 57">
            <a:extLst>
              <a:ext uri="{FF2B5EF4-FFF2-40B4-BE49-F238E27FC236}">
                <a16:creationId xmlns:a16="http://schemas.microsoft.com/office/drawing/2014/main" id="{5E8E0B01-55EB-4048-BB54-664B94BD7B1B}"/>
              </a:ext>
            </a:extLst>
          </p:cNvPr>
          <p:cNvSpPr>
            <a:spLocks noGrp="1"/>
          </p:cNvSpPr>
          <p:nvPr>
            <p:ph type="body" sz="quarter" idx="35" hasCustomPrompt="1"/>
          </p:nvPr>
        </p:nvSpPr>
        <p:spPr>
          <a:xfrm>
            <a:off x="6324598" y="4497549"/>
            <a:ext cx="2590798" cy="282575"/>
          </a:xfrm>
          <a:prstGeom prst="rect">
            <a:avLst/>
          </a:prstGeom>
        </p:spPr>
        <p:txBody>
          <a:bodyPr vert="horz" lIns="0" tIns="0" rIns="0" bIns="0" rtlCol="0" anchor="t">
            <a:noAutofit/>
          </a:bodyPr>
          <a:lstStyle>
            <a:lvl1pPr marL="0" indent="0" algn="l">
              <a:buNone/>
              <a:defRPr lang="en-US" sz="16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21" name="Text Placeholder 57">
            <a:extLst>
              <a:ext uri="{FF2B5EF4-FFF2-40B4-BE49-F238E27FC236}">
                <a16:creationId xmlns:a16="http://schemas.microsoft.com/office/drawing/2014/main" id="{BC7BECD0-75FF-3042-BDE3-94019E61C038}"/>
              </a:ext>
            </a:extLst>
          </p:cNvPr>
          <p:cNvSpPr>
            <a:spLocks noGrp="1"/>
          </p:cNvSpPr>
          <p:nvPr>
            <p:ph type="body" sz="quarter" idx="36" hasCustomPrompt="1"/>
          </p:nvPr>
        </p:nvSpPr>
        <p:spPr>
          <a:xfrm>
            <a:off x="6324598" y="4822873"/>
            <a:ext cx="2590798" cy="282575"/>
          </a:xfrm>
          <a:prstGeom prst="rect">
            <a:avLst/>
          </a:prstGeom>
        </p:spPr>
        <p:txBody>
          <a:bodyPr vert="horz" lIns="0" tIns="0" rIns="0" bIns="0" rtlCol="0" anchor="t">
            <a:noAutofit/>
          </a:bodyPr>
          <a:lstStyle>
            <a:lvl1pPr marL="0" indent="0" algn="l">
              <a:buNone/>
              <a:defRPr lang="en-US" sz="16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22" name="Text Placeholder 57">
            <a:extLst>
              <a:ext uri="{FF2B5EF4-FFF2-40B4-BE49-F238E27FC236}">
                <a16:creationId xmlns:a16="http://schemas.microsoft.com/office/drawing/2014/main" id="{8A6F00F2-D50A-574E-A221-C293AC5D87F9}"/>
              </a:ext>
            </a:extLst>
          </p:cNvPr>
          <p:cNvSpPr>
            <a:spLocks noGrp="1"/>
          </p:cNvSpPr>
          <p:nvPr>
            <p:ph type="body" sz="quarter" idx="37" hasCustomPrompt="1"/>
          </p:nvPr>
        </p:nvSpPr>
        <p:spPr>
          <a:xfrm>
            <a:off x="9372600" y="4497479"/>
            <a:ext cx="2590798" cy="282575"/>
          </a:xfrm>
          <a:prstGeom prst="rect">
            <a:avLst/>
          </a:prstGeom>
        </p:spPr>
        <p:txBody>
          <a:bodyPr vert="horz" lIns="0" tIns="0" rIns="0" bIns="0" rtlCol="0" anchor="t">
            <a:noAutofit/>
          </a:bodyPr>
          <a:lstStyle>
            <a:lvl1pPr marL="0" indent="0" algn="l">
              <a:buNone/>
              <a:defRPr lang="en-US" sz="16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23" name="Text Placeholder 57">
            <a:extLst>
              <a:ext uri="{FF2B5EF4-FFF2-40B4-BE49-F238E27FC236}">
                <a16:creationId xmlns:a16="http://schemas.microsoft.com/office/drawing/2014/main" id="{E8139806-FAC2-774B-8754-D3B9129FDC3D}"/>
              </a:ext>
            </a:extLst>
          </p:cNvPr>
          <p:cNvSpPr>
            <a:spLocks noGrp="1"/>
          </p:cNvSpPr>
          <p:nvPr>
            <p:ph type="body" sz="quarter" idx="38" hasCustomPrompt="1"/>
          </p:nvPr>
        </p:nvSpPr>
        <p:spPr>
          <a:xfrm>
            <a:off x="9372600" y="4822803"/>
            <a:ext cx="2590798" cy="282575"/>
          </a:xfrm>
          <a:prstGeom prst="rect">
            <a:avLst/>
          </a:prstGeom>
        </p:spPr>
        <p:txBody>
          <a:bodyPr vert="horz" lIns="0" tIns="0" rIns="0" bIns="0" rtlCol="0" anchor="t">
            <a:noAutofit/>
          </a:bodyPr>
          <a:lstStyle>
            <a:lvl1pPr marL="0" indent="0" algn="l">
              <a:buNone/>
              <a:defRPr lang="en-US" sz="16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pic>
        <p:nvPicPr>
          <p:cNvPr id="26" name="Picture 25" descr="Logo&#10;&#10;Description automatically generated">
            <a:extLst>
              <a:ext uri="{FF2B5EF4-FFF2-40B4-BE49-F238E27FC236}">
                <a16:creationId xmlns:a16="http://schemas.microsoft.com/office/drawing/2014/main" id="{E6571758-38E8-8443-8E30-CABA2E0B43C7}"/>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7" name="Slide Number Placeholder 5">
            <a:extLst>
              <a:ext uri="{FF2B5EF4-FFF2-40B4-BE49-F238E27FC236}">
                <a16:creationId xmlns:a16="http://schemas.microsoft.com/office/drawing/2014/main" id="{0B36663A-F467-DB43-B684-1727EE9E4246}"/>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3D3C3C"/>
                </a:solidFill>
                <a:latin typeface="Arial" panose="020B0604020202020204" pitchFamily="34" charset="0"/>
              </a:defRPr>
            </a:lvl1pPr>
          </a:lstStyle>
          <a:p>
            <a:fld id="{BB55D76A-9B6E-CD41-ABBE-F6C938295BAD}" type="slidenum">
              <a:rPr lang="en-US" smtClean="0"/>
              <a:pPr/>
              <a:t>‹#›</a:t>
            </a:fld>
            <a:endParaRPr lang="en-US" dirty="0"/>
          </a:p>
        </p:txBody>
      </p:sp>
      <p:sp>
        <p:nvSpPr>
          <p:cNvPr id="24" name="Title 1">
            <a:extLst>
              <a:ext uri="{FF2B5EF4-FFF2-40B4-BE49-F238E27FC236}">
                <a16:creationId xmlns:a16="http://schemas.microsoft.com/office/drawing/2014/main" id="{5AC9A525-AED6-D741-B916-339DEF3DC375}"/>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5" name="Text Placeholder 57">
            <a:extLst>
              <a:ext uri="{FF2B5EF4-FFF2-40B4-BE49-F238E27FC236}">
                <a16:creationId xmlns:a16="http://schemas.microsoft.com/office/drawing/2014/main" id="{8441BDDE-1180-6A47-90AF-6DD150CE2A13}"/>
              </a:ext>
            </a:extLst>
          </p:cNvPr>
          <p:cNvSpPr>
            <a:spLocks noGrp="1"/>
          </p:cNvSpPr>
          <p:nvPr>
            <p:ph type="body" sz="quarter" idx="39"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61465281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eam 4-8 Person">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B3700A0-29DE-834A-B6C2-E3D4696E5DD5}"/>
              </a:ext>
            </a:extLst>
          </p:cNvPr>
          <p:cNvSpPr>
            <a:spLocks noGrp="1"/>
          </p:cNvSpPr>
          <p:nvPr>
            <p:ph type="pic" sz="quarter" idx="27" hasCustomPrompt="1"/>
          </p:nvPr>
        </p:nvSpPr>
        <p:spPr>
          <a:xfrm>
            <a:off x="233819" y="1714499"/>
            <a:ext cx="1512000" cy="1528887"/>
          </a:xfrm>
          <a:prstGeom prst="rect">
            <a:avLst/>
          </a:prstGeom>
        </p:spPr>
        <p:txBody>
          <a:bodyPr anchor="ctr">
            <a:noAutofit/>
          </a:bodyPr>
          <a:lstStyle>
            <a:lvl1pPr marL="0" indent="0" algn="ctr">
              <a:buFont typeface="Arial" panose="020B0604020202020204" pitchFamily="34" charset="0"/>
              <a:buNone/>
              <a:defRPr b="0" i="0">
                <a:latin typeface="Arial" panose="020B0604020202020204" pitchFamily="34" charset="0"/>
              </a:defRPr>
            </a:lvl1pPr>
          </a:lstStyle>
          <a:p>
            <a:r>
              <a:rPr lang="en-US" dirty="0"/>
              <a:t>ADD PHOTO HERE</a:t>
            </a:r>
          </a:p>
        </p:txBody>
      </p:sp>
      <p:sp>
        <p:nvSpPr>
          <p:cNvPr id="12" name="Picture Placeholder 5">
            <a:extLst>
              <a:ext uri="{FF2B5EF4-FFF2-40B4-BE49-F238E27FC236}">
                <a16:creationId xmlns:a16="http://schemas.microsoft.com/office/drawing/2014/main" id="{FB033EB2-943A-4B45-BCB7-8F690C8C2FA8}"/>
              </a:ext>
            </a:extLst>
          </p:cNvPr>
          <p:cNvSpPr>
            <a:spLocks noGrp="1"/>
          </p:cNvSpPr>
          <p:nvPr>
            <p:ph type="pic" sz="quarter" idx="28" hasCustomPrompt="1"/>
          </p:nvPr>
        </p:nvSpPr>
        <p:spPr>
          <a:xfrm>
            <a:off x="2819400" y="1714500"/>
            <a:ext cx="1512000" cy="1528887"/>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PHOTO HERE</a:t>
            </a:r>
          </a:p>
        </p:txBody>
      </p:sp>
      <p:sp>
        <p:nvSpPr>
          <p:cNvPr id="13" name="Picture Placeholder 5">
            <a:extLst>
              <a:ext uri="{FF2B5EF4-FFF2-40B4-BE49-F238E27FC236}">
                <a16:creationId xmlns:a16="http://schemas.microsoft.com/office/drawing/2014/main" id="{0A8E385F-9F3A-F34C-B402-8E3D0FAF6512}"/>
              </a:ext>
            </a:extLst>
          </p:cNvPr>
          <p:cNvSpPr>
            <a:spLocks noGrp="1"/>
          </p:cNvSpPr>
          <p:nvPr>
            <p:ph type="pic" sz="quarter" idx="29" hasCustomPrompt="1"/>
          </p:nvPr>
        </p:nvSpPr>
        <p:spPr>
          <a:xfrm>
            <a:off x="4575437" y="1714500"/>
            <a:ext cx="1512000" cy="1528887"/>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PHOTO HERE</a:t>
            </a:r>
          </a:p>
        </p:txBody>
      </p:sp>
      <p:sp>
        <p:nvSpPr>
          <p:cNvPr id="14" name="Picture Placeholder 5">
            <a:extLst>
              <a:ext uri="{FF2B5EF4-FFF2-40B4-BE49-F238E27FC236}">
                <a16:creationId xmlns:a16="http://schemas.microsoft.com/office/drawing/2014/main" id="{F3F9DA77-6808-2944-8C0A-444E071E4599}"/>
              </a:ext>
            </a:extLst>
          </p:cNvPr>
          <p:cNvSpPr>
            <a:spLocks noGrp="1"/>
          </p:cNvSpPr>
          <p:nvPr>
            <p:ph type="pic" sz="quarter" idx="30" hasCustomPrompt="1"/>
          </p:nvPr>
        </p:nvSpPr>
        <p:spPr>
          <a:xfrm>
            <a:off x="7627572" y="1714500"/>
            <a:ext cx="1512000" cy="1528887"/>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PHOTO HERE</a:t>
            </a:r>
          </a:p>
        </p:txBody>
      </p:sp>
      <p:sp>
        <p:nvSpPr>
          <p:cNvPr id="16" name="Text Placeholder 57">
            <a:extLst>
              <a:ext uri="{FF2B5EF4-FFF2-40B4-BE49-F238E27FC236}">
                <a16:creationId xmlns:a16="http://schemas.microsoft.com/office/drawing/2014/main" id="{B2B820F6-126F-8149-B82A-8DD59FF74529}"/>
              </a:ext>
            </a:extLst>
          </p:cNvPr>
          <p:cNvSpPr>
            <a:spLocks noGrp="1"/>
          </p:cNvSpPr>
          <p:nvPr>
            <p:ph type="body" sz="quarter" idx="31" hasCustomPrompt="1"/>
          </p:nvPr>
        </p:nvSpPr>
        <p:spPr>
          <a:xfrm>
            <a:off x="233820" y="3389499"/>
            <a:ext cx="1512000" cy="277171"/>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17" name="Text Placeholder 57">
            <a:extLst>
              <a:ext uri="{FF2B5EF4-FFF2-40B4-BE49-F238E27FC236}">
                <a16:creationId xmlns:a16="http://schemas.microsoft.com/office/drawing/2014/main" id="{6ABDDB77-D01D-2D45-AB6A-133D17B19CC6}"/>
              </a:ext>
            </a:extLst>
          </p:cNvPr>
          <p:cNvSpPr>
            <a:spLocks noGrp="1"/>
          </p:cNvSpPr>
          <p:nvPr>
            <p:ph type="body" sz="quarter" idx="32" hasCustomPrompt="1"/>
          </p:nvPr>
        </p:nvSpPr>
        <p:spPr>
          <a:xfrm>
            <a:off x="233820" y="3728567"/>
            <a:ext cx="1512000" cy="232382"/>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18" name="Text Placeholder 57">
            <a:extLst>
              <a:ext uri="{FF2B5EF4-FFF2-40B4-BE49-F238E27FC236}">
                <a16:creationId xmlns:a16="http://schemas.microsoft.com/office/drawing/2014/main" id="{FF1B4342-A191-6046-A5F0-BFF28F19A6BD}"/>
              </a:ext>
            </a:extLst>
          </p:cNvPr>
          <p:cNvSpPr>
            <a:spLocks noGrp="1"/>
          </p:cNvSpPr>
          <p:nvPr>
            <p:ph type="body" sz="quarter" idx="33" hasCustomPrompt="1"/>
          </p:nvPr>
        </p:nvSpPr>
        <p:spPr>
          <a:xfrm>
            <a:off x="2819413" y="3389499"/>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19" name="Text Placeholder 57">
            <a:extLst>
              <a:ext uri="{FF2B5EF4-FFF2-40B4-BE49-F238E27FC236}">
                <a16:creationId xmlns:a16="http://schemas.microsoft.com/office/drawing/2014/main" id="{B1600CC4-0E13-0843-97B2-BA2085875C30}"/>
              </a:ext>
            </a:extLst>
          </p:cNvPr>
          <p:cNvSpPr>
            <a:spLocks noGrp="1"/>
          </p:cNvSpPr>
          <p:nvPr>
            <p:ph type="body" sz="quarter" idx="34" hasCustomPrompt="1"/>
          </p:nvPr>
        </p:nvSpPr>
        <p:spPr>
          <a:xfrm>
            <a:off x="2819413" y="3683778"/>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20" name="Text Placeholder 57">
            <a:extLst>
              <a:ext uri="{FF2B5EF4-FFF2-40B4-BE49-F238E27FC236}">
                <a16:creationId xmlns:a16="http://schemas.microsoft.com/office/drawing/2014/main" id="{5E8E0B01-55EB-4048-BB54-664B94BD7B1B}"/>
              </a:ext>
            </a:extLst>
          </p:cNvPr>
          <p:cNvSpPr>
            <a:spLocks noGrp="1"/>
          </p:cNvSpPr>
          <p:nvPr>
            <p:ph type="body" sz="quarter" idx="35" hasCustomPrompt="1"/>
          </p:nvPr>
        </p:nvSpPr>
        <p:spPr>
          <a:xfrm>
            <a:off x="4575438" y="3389499"/>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21" name="Text Placeholder 57">
            <a:extLst>
              <a:ext uri="{FF2B5EF4-FFF2-40B4-BE49-F238E27FC236}">
                <a16:creationId xmlns:a16="http://schemas.microsoft.com/office/drawing/2014/main" id="{BC7BECD0-75FF-3042-BDE3-94019E61C038}"/>
              </a:ext>
            </a:extLst>
          </p:cNvPr>
          <p:cNvSpPr>
            <a:spLocks noGrp="1"/>
          </p:cNvSpPr>
          <p:nvPr>
            <p:ph type="body" sz="quarter" idx="36" hasCustomPrompt="1"/>
          </p:nvPr>
        </p:nvSpPr>
        <p:spPr>
          <a:xfrm>
            <a:off x="4575438" y="3683778"/>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22" name="Text Placeholder 57">
            <a:extLst>
              <a:ext uri="{FF2B5EF4-FFF2-40B4-BE49-F238E27FC236}">
                <a16:creationId xmlns:a16="http://schemas.microsoft.com/office/drawing/2014/main" id="{8A6F00F2-D50A-574E-A221-C293AC5D87F9}"/>
              </a:ext>
            </a:extLst>
          </p:cNvPr>
          <p:cNvSpPr>
            <a:spLocks noGrp="1"/>
          </p:cNvSpPr>
          <p:nvPr>
            <p:ph type="body" sz="quarter" idx="37" hasCustomPrompt="1"/>
          </p:nvPr>
        </p:nvSpPr>
        <p:spPr>
          <a:xfrm>
            <a:off x="7627560" y="3389499"/>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23" name="Text Placeholder 57">
            <a:extLst>
              <a:ext uri="{FF2B5EF4-FFF2-40B4-BE49-F238E27FC236}">
                <a16:creationId xmlns:a16="http://schemas.microsoft.com/office/drawing/2014/main" id="{E8139806-FAC2-774B-8754-D3B9129FDC3D}"/>
              </a:ext>
            </a:extLst>
          </p:cNvPr>
          <p:cNvSpPr>
            <a:spLocks noGrp="1"/>
          </p:cNvSpPr>
          <p:nvPr>
            <p:ph type="body" sz="quarter" idx="38" hasCustomPrompt="1"/>
          </p:nvPr>
        </p:nvSpPr>
        <p:spPr>
          <a:xfrm>
            <a:off x="7627560" y="3683778"/>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48" name="Picture Placeholder 5">
            <a:extLst>
              <a:ext uri="{FF2B5EF4-FFF2-40B4-BE49-F238E27FC236}">
                <a16:creationId xmlns:a16="http://schemas.microsoft.com/office/drawing/2014/main" id="{6A8C7DF1-F337-EC49-B05B-13C6FB2E93AF}"/>
              </a:ext>
            </a:extLst>
          </p:cNvPr>
          <p:cNvSpPr>
            <a:spLocks noGrp="1"/>
          </p:cNvSpPr>
          <p:nvPr>
            <p:ph type="pic" sz="quarter" idx="39" hasCustomPrompt="1"/>
          </p:nvPr>
        </p:nvSpPr>
        <p:spPr>
          <a:xfrm>
            <a:off x="9368761" y="1714500"/>
            <a:ext cx="1512000" cy="1528887"/>
          </a:xfrm>
          <a:prstGeom prst="rect">
            <a:avLst/>
          </a:prstGeom>
        </p:spPr>
        <p:txBody>
          <a:bodyPr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PHOTO HERE</a:t>
            </a:r>
          </a:p>
        </p:txBody>
      </p:sp>
      <p:sp>
        <p:nvSpPr>
          <p:cNvPr id="49" name="Text Placeholder 57">
            <a:extLst>
              <a:ext uri="{FF2B5EF4-FFF2-40B4-BE49-F238E27FC236}">
                <a16:creationId xmlns:a16="http://schemas.microsoft.com/office/drawing/2014/main" id="{72914EC1-F551-494C-AB2B-F015EEF053CB}"/>
              </a:ext>
            </a:extLst>
          </p:cNvPr>
          <p:cNvSpPr>
            <a:spLocks noGrp="1"/>
          </p:cNvSpPr>
          <p:nvPr>
            <p:ph type="body" sz="quarter" idx="40" hasCustomPrompt="1"/>
          </p:nvPr>
        </p:nvSpPr>
        <p:spPr>
          <a:xfrm>
            <a:off x="9368775" y="3389499"/>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50" name="Text Placeholder 57">
            <a:extLst>
              <a:ext uri="{FF2B5EF4-FFF2-40B4-BE49-F238E27FC236}">
                <a16:creationId xmlns:a16="http://schemas.microsoft.com/office/drawing/2014/main" id="{CCFFABBE-6F7E-E64A-9FA8-9B23B70A1D7F}"/>
              </a:ext>
            </a:extLst>
          </p:cNvPr>
          <p:cNvSpPr>
            <a:spLocks noGrp="1"/>
          </p:cNvSpPr>
          <p:nvPr>
            <p:ph type="body" sz="quarter" idx="41" hasCustomPrompt="1"/>
          </p:nvPr>
        </p:nvSpPr>
        <p:spPr>
          <a:xfrm>
            <a:off x="9368775" y="3683778"/>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51" name="Picture Placeholder 5">
            <a:extLst>
              <a:ext uri="{FF2B5EF4-FFF2-40B4-BE49-F238E27FC236}">
                <a16:creationId xmlns:a16="http://schemas.microsoft.com/office/drawing/2014/main" id="{EC564B29-DBC8-B145-A90E-D7D31E17F1A4}"/>
              </a:ext>
            </a:extLst>
          </p:cNvPr>
          <p:cNvSpPr>
            <a:spLocks noGrp="1"/>
          </p:cNvSpPr>
          <p:nvPr>
            <p:ph type="pic" sz="quarter" idx="42" hasCustomPrompt="1"/>
          </p:nvPr>
        </p:nvSpPr>
        <p:spPr>
          <a:xfrm>
            <a:off x="2819400" y="4267200"/>
            <a:ext cx="1512000" cy="1528887"/>
          </a:xfrm>
          <a:prstGeom prst="rect">
            <a:avLst/>
          </a:prstGeom>
        </p:spPr>
        <p:txBody>
          <a:bodyPr anchor="ctr">
            <a:noAutofit/>
          </a:bodyPr>
          <a:lstStyle>
            <a:lvl1pPr marL="0" marR="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PHOTO HERE</a:t>
            </a:r>
          </a:p>
        </p:txBody>
      </p:sp>
      <p:sp>
        <p:nvSpPr>
          <p:cNvPr id="52" name="Picture Placeholder 5">
            <a:extLst>
              <a:ext uri="{FF2B5EF4-FFF2-40B4-BE49-F238E27FC236}">
                <a16:creationId xmlns:a16="http://schemas.microsoft.com/office/drawing/2014/main" id="{5CBBEB45-0860-9C48-AAFB-DA5D97E359DB}"/>
              </a:ext>
            </a:extLst>
          </p:cNvPr>
          <p:cNvSpPr>
            <a:spLocks noGrp="1"/>
          </p:cNvSpPr>
          <p:nvPr>
            <p:ph type="pic" sz="quarter" idx="43" hasCustomPrompt="1"/>
          </p:nvPr>
        </p:nvSpPr>
        <p:spPr>
          <a:xfrm>
            <a:off x="4572000" y="4267200"/>
            <a:ext cx="1512000" cy="1528887"/>
          </a:xfrm>
          <a:prstGeom prst="rect">
            <a:avLst/>
          </a:prstGeom>
        </p:spPr>
        <p:txBody>
          <a:bodyPr anchor="ctr">
            <a:noAutofit/>
          </a:bodyPr>
          <a:lstStyle>
            <a:lvl1pPr marL="0" marR="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PHOTO HERE</a:t>
            </a:r>
          </a:p>
        </p:txBody>
      </p:sp>
      <p:sp>
        <p:nvSpPr>
          <p:cNvPr id="53" name="Picture Placeholder 5">
            <a:extLst>
              <a:ext uri="{FF2B5EF4-FFF2-40B4-BE49-F238E27FC236}">
                <a16:creationId xmlns:a16="http://schemas.microsoft.com/office/drawing/2014/main" id="{5E3A23D0-9830-8048-8B42-F3CA60156086}"/>
              </a:ext>
            </a:extLst>
          </p:cNvPr>
          <p:cNvSpPr>
            <a:spLocks noGrp="1"/>
          </p:cNvSpPr>
          <p:nvPr>
            <p:ph type="pic" sz="quarter" idx="44" hasCustomPrompt="1"/>
          </p:nvPr>
        </p:nvSpPr>
        <p:spPr>
          <a:xfrm>
            <a:off x="7619999" y="4267200"/>
            <a:ext cx="1512000" cy="1528887"/>
          </a:xfrm>
          <a:prstGeom prst="rect">
            <a:avLst/>
          </a:prstGeom>
        </p:spPr>
        <p:txBody>
          <a:bodyPr anchor="ctr">
            <a:noAutofit/>
          </a:bodyPr>
          <a:lstStyle>
            <a:lvl1pPr marL="0" marR="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b="0" i="0">
                <a:latin typeface="Arial" panose="020B0604020202020204"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PHOTO HERE</a:t>
            </a:r>
          </a:p>
        </p:txBody>
      </p:sp>
      <p:sp>
        <p:nvSpPr>
          <p:cNvPr id="54" name="Text Placeholder 57">
            <a:extLst>
              <a:ext uri="{FF2B5EF4-FFF2-40B4-BE49-F238E27FC236}">
                <a16:creationId xmlns:a16="http://schemas.microsoft.com/office/drawing/2014/main" id="{76ACB4EF-278F-E541-939B-B6B3CC5C4B59}"/>
              </a:ext>
            </a:extLst>
          </p:cNvPr>
          <p:cNvSpPr>
            <a:spLocks noGrp="1"/>
          </p:cNvSpPr>
          <p:nvPr>
            <p:ph type="body" sz="quarter" idx="45" hasCustomPrompt="1"/>
          </p:nvPr>
        </p:nvSpPr>
        <p:spPr>
          <a:xfrm>
            <a:off x="2815987" y="5942199"/>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55" name="Text Placeholder 57">
            <a:extLst>
              <a:ext uri="{FF2B5EF4-FFF2-40B4-BE49-F238E27FC236}">
                <a16:creationId xmlns:a16="http://schemas.microsoft.com/office/drawing/2014/main" id="{CE0EAFE2-1B77-834B-80F8-5BFA0E7621AD}"/>
              </a:ext>
            </a:extLst>
          </p:cNvPr>
          <p:cNvSpPr>
            <a:spLocks noGrp="1"/>
          </p:cNvSpPr>
          <p:nvPr>
            <p:ph type="body" sz="quarter" idx="46" hasCustomPrompt="1"/>
          </p:nvPr>
        </p:nvSpPr>
        <p:spPr>
          <a:xfrm>
            <a:off x="2815987" y="6236478"/>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56" name="Text Placeholder 57">
            <a:extLst>
              <a:ext uri="{FF2B5EF4-FFF2-40B4-BE49-F238E27FC236}">
                <a16:creationId xmlns:a16="http://schemas.microsoft.com/office/drawing/2014/main" id="{CF17D70D-4BB0-4347-B562-FFF0B31BD3EC}"/>
              </a:ext>
            </a:extLst>
          </p:cNvPr>
          <p:cNvSpPr>
            <a:spLocks noGrp="1"/>
          </p:cNvSpPr>
          <p:nvPr>
            <p:ph type="body" sz="quarter" idx="47" hasCustomPrompt="1"/>
          </p:nvPr>
        </p:nvSpPr>
        <p:spPr>
          <a:xfrm>
            <a:off x="4572000" y="5942199"/>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57" name="Text Placeholder 57">
            <a:extLst>
              <a:ext uri="{FF2B5EF4-FFF2-40B4-BE49-F238E27FC236}">
                <a16:creationId xmlns:a16="http://schemas.microsoft.com/office/drawing/2014/main" id="{1D4F9C0D-1795-924F-8193-D71FF1184747}"/>
              </a:ext>
            </a:extLst>
          </p:cNvPr>
          <p:cNvSpPr>
            <a:spLocks noGrp="1"/>
          </p:cNvSpPr>
          <p:nvPr>
            <p:ph type="body" sz="quarter" idx="48" hasCustomPrompt="1"/>
          </p:nvPr>
        </p:nvSpPr>
        <p:spPr>
          <a:xfrm>
            <a:off x="4572000" y="6236478"/>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sp>
        <p:nvSpPr>
          <p:cNvPr id="58" name="Text Placeholder 57">
            <a:extLst>
              <a:ext uri="{FF2B5EF4-FFF2-40B4-BE49-F238E27FC236}">
                <a16:creationId xmlns:a16="http://schemas.microsoft.com/office/drawing/2014/main" id="{71A7BF9A-B896-0448-889A-ADCA45DC590B}"/>
              </a:ext>
            </a:extLst>
          </p:cNvPr>
          <p:cNvSpPr>
            <a:spLocks noGrp="1"/>
          </p:cNvSpPr>
          <p:nvPr>
            <p:ph type="body" sz="quarter" idx="49" hasCustomPrompt="1"/>
          </p:nvPr>
        </p:nvSpPr>
        <p:spPr>
          <a:xfrm>
            <a:off x="7620013" y="5942199"/>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FF462D"/>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Name Last</a:t>
            </a:r>
          </a:p>
        </p:txBody>
      </p:sp>
      <p:sp>
        <p:nvSpPr>
          <p:cNvPr id="59" name="Text Placeholder 57">
            <a:extLst>
              <a:ext uri="{FF2B5EF4-FFF2-40B4-BE49-F238E27FC236}">
                <a16:creationId xmlns:a16="http://schemas.microsoft.com/office/drawing/2014/main" id="{C61426B2-4DDC-E948-AB1D-24296D6D19E0}"/>
              </a:ext>
            </a:extLst>
          </p:cNvPr>
          <p:cNvSpPr>
            <a:spLocks noGrp="1"/>
          </p:cNvSpPr>
          <p:nvPr>
            <p:ph type="body" sz="quarter" idx="50" hasCustomPrompt="1"/>
          </p:nvPr>
        </p:nvSpPr>
        <p:spPr>
          <a:xfrm>
            <a:off x="7620013" y="6236478"/>
            <a:ext cx="1512000" cy="313129"/>
          </a:xfrm>
          <a:prstGeom prst="rect">
            <a:avLst/>
          </a:prstGeom>
        </p:spPr>
        <p:txBody>
          <a:bodyPr vert="horz" lIns="0" tIns="0" rIns="0" bIns="0" rtlCol="0" anchor="t">
            <a:noAutofit/>
          </a:bodyPr>
          <a:lstStyle>
            <a:lvl1pPr marL="0" indent="0" algn="l">
              <a:lnSpc>
                <a:spcPct val="100000"/>
              </a:lnSpc>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Job title</a:t>
            </a:r>
          </a:p>
        </p:txBody>
      </p:sp>
      <p:pic>
        <p:nvPicPr>
          <p:cNvPr id="34" name="Picture 33" descr="Logo&#10;&#10;Description automatically generated">
            <a:extLst>
              <a:ext uri="{FF2B5EF4-FFF2-40B4-BE49-F238E27FC236}">
                <a16:creationId xmlns:a16="http://schemas.microsoft.com/office/drawing/2014/main" id="{FF444141-5F5D-0A4B-B3B1-D5798756211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31" name="Slide Number Placeholder 5">
            <a:extLst>
              <a:ext uri="{FF2B5EF4-FFF2-40B4-BE49-F238E27FC236}">
                <a16:creationId xmlns:a16="http://schemas.microsoft.com/office/drawing/2014/main" id="{FA9BC06C-D2E7-6D48-8415-2205C0DC841E}"/>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30" name="Title 1">
            <a:extLst>
              <a:ext uri="{FF2B5EF4-FFF2-40B4-BE49-F238E27FC236}">
                <a16:creationId xmlns:a16="http://schemas.microsoft.com/office/drawing/2014/main" id="{487E9350-8068-A747-BC59-E12192E9A77F}"/>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32" name="Text Placeholder 57">
            <a:extLst>
              <a:ext uri="{FF2B5EF4-FFF2-40B4-BE49-F238E27FC236}">
                <a16:creationId xmlns:a16="http://schemas.microsoft.com/office/drawing/2014/main" id="{B32DD18B-FC54-5F4B-9EA9-3FD0F9A53B73}"/>
              </a:ext>
            </a:extLst>
          </p:cNvPr>
          <p:cNvSpPr>
            <a:spLocks noGrp="1"/>
          </p:cNvSpPr>
          <p:nvPr>
            <p:ph type="body" sz="quarter" idx="51"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59021321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meline 1">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DF542D8-F4D5-2F4C-AA85-3E9B98B22018}"/>
              </a:ext>
            </a:extLst>
          </p:cNvPr>
          <p:cNvSpPr/>
          <p:nvPr userDrawn="1"/>
        </p:nvSpPr>
        <p:spPr>
          <a:xfrm>
            <a:off x="0" y="2373330"/>
            <a:ext cx="12192000" cy="45067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sp>
        <p:nvSpPr>
          <p:cNvPr id="9" name="Text Placeholder 4">
            <a:extLst>
              <a:ext uri="{FF2B5EF4-FFF2-40B4-BE49-F238E27FC236}">
                <a16:creationId xmlns:a16="http://schemas.microsoft.com/office/drawing/2014/main" id="{67FFDD16-D6AF-F546-AFFB-F1DFB952EE6F}"/>
              </a:ext>
            </a:extLst>
          </p:cNvPr>
          <p:cNvSpPr>
            <a:spLocks noGrp="1"/>
          </p:cNvSpPr>
          <p:nvPr>
            <p:ph type="body" sz="quarter" idx="23" hasCustomPrompt="1"/>
          </p:nvPr>
        </p:nvSpPr>
        <p:spPr>
          <a:xfrm>
            <a:off x="228600" y="1566197"/>
            <a:ext cx="5638800" cy="479628"/>
          </a:xfrm>
          <a:prstGeom prst="rect">
            <a:avLst/>
          </a:prstGeom>
        </p:spPr>
        <p:txBody>
          <a:bodyPr lIns="0" tIns="0" rIns="0" bIns="0">
            <a:noAutofit/>
          </a:bodyPr>
          <a:lstStyle>
            <a:lvl1pPr marL="0" indent="0">
              <a:buNone/>
              <a:defRPr sz="1200" b="0" i="0">
                <a:solidFill>
                  <a:schemeClr val="tx2"/>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 consequent </a:t>
            </a:r>
            <a:r>
              <a:rPr lang="en-US" dirty="0" err="1"/>
              <a:t>interdum</a:t>
            </a:r>
            <a:r>
              <a:rPr lang="en-US" dirty="0"/>
              <a:t> </a:t>
            </a:r>
            <a:r>
              <a:rPr lang="en-US" dirty="0" err="1"/>
              <a:t>varius</a:t>
            </a:r>
            <a:r>
              <a:rPr lang="en-US" dirty="0"/>
              <a:t> sit </a:t>
            </a:r>
            <a:r>
              <a:rPr lang="en-US" dirty="0" err="1"/>
              <a:t>amet</a:t>
            </a:r>
            <a:r>
              <a:rPr lang="en-US" dirty="0"/>
              <a:t>. </a:t>
            </a:r>
          </a:p>
        </p:txBody>
      </p:sp>
      <p:cxnSp>
        <p:nvCxnSpPr>
          <p:cNvPr id="17" name="Straight Connector 16">
            <a:extLst>
              <a:ext uri="{FF2B5EF4-FFF2-40B4-BE49-F238E27FC236}">
                <a16:creationId xmlns:a16="http://schemas.microsoft.com/office/drawing/2014/main" id="{9A9A1B2B-D46E-AA4D-9668-3E8D9A2A0138}"/>
              </a:ext>
            </a:extLst>
          </p:cNvPr>
          <p:cNvCxnSpPr>
            <a:cxnSpLocks/>
          </p:cNvCxnSpPr>
          <p:nvPr userDrawn="1"/>
        </p:nvCxnSpPr>
        <p:spPr>
          <a:xfrm>
            <a:off x="371475" y="4238090"/>
            <a:ext cx="11423256"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pic>
        <p:nvPicPr>
          <p:cNvPr id="25" name="Picture 24" descr="A picture containing text, clipart&#10;&#10;Description automatically generated">
            <a:extLst>
              <a:ext uri="{FF2B5EF4-FFF2-40B4-BE49-F238E27FC236}">
                <a16:creationId xmlns:a16="http://schemas.microsoft.com/office/drawing/2014/main" id="{145C3063-15BD-654C-9219-D8942C102CA9}"/>
              </a:ext>
            </a:extLst>
          </p:cNvPr>
          <p:cNvPicPr>
            <a:picLocks noChangeAspect="1"/>
          </p:cNvPicPr>
          <p:nvPr userDrawn="1"/>
        </p:nvPicPr>
        <p:blipFill>
          <a:blip r:embed="rId2"/>
          <a:stretch>
            <a:fillRect/>
          </a:stretch>
        </p:blipFill>
        <p:spPr>
          <a:xfrm>
            <a:off x="232556" y="6343600"/>
            <a:ext cx="730346" cy="232382"/>
          </a:xfrm>
          <a:prstGeom prst="rect">
            <a:avLst/>
          </a:prstGeom>
        </p:spPr>
      </p:pic>
      <p:sp>
        <p:nvSpPr>
          <p:cNvPr id="35" name="Text Placeholder 4">
            <a:extLst>
              <a:ext uri="{FF2B5EF4-FFF2-40B4-BE49-F238E27FC236}">
                <a16:creationId xmlns:a16="http://schemas.microsoft.com/office/drawing/2014/main" id="{8A4D290C-BEF9-874F-8BBF-1DDB874CC324}"/>
              </a:ext>
            </a:extLst>
          </p:cNvPr>
          <p:cNvSpPr>
            <a:spLocks noGrp="1"/>
          </p:cNvSpPr>
          <p:nvPr>
            <p:ph type="body" sz="quarter" idx="25" hasCustomPrompt="1"/>
          </p:nvPr>
        </p:nvSpPr>
        <p:spPr>
          <a:xfrm>
            <a:off x="6334306" y="4562153"/>
            <a:ext cx="1285694" cy="753744"/>
          </a:xfrm>
          <a:prstGeom prst="rect">
            <a:avLst/>
          </a:prstGeom>
        </p:spPr>
        <p:txBody>
          <a:bodyPr lIns="0" tIns="0" rIns="0" bIns="0">
            <a:noAutofit/>
          </a:bodyPr>
          <a:lstStyle>
            <a:lvl1pPr marL="0" indent="0">
              <a:buNone/>
              <a:defRPr sz="1000" b="0" i="0">
                <a:solidFill>
                  <a:schemeClr val="bg1"/>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36" name="Text Placeholder 4">
            <a:extLst>
              <a:ext uri="{FF2B5EF4-FFF2-40B4-BE49-F238E27FC236}">
                <a16:creationId xmlns:a16="http://schemas.microsoft.com/office/drawing/2014/main" id="{9E3CBA1F-D75D-DD44-9FC9-83187D25CF3F}"/>
              </a:ext>
            </a:extLst>
          </p:cNvPr>
          <p:cNvSpPr>
            <a:spLocks noGrp="1"/>
          </p:cNvSpPr>
          <p:nvPr>
            <p:ph type="body" sz="quarter" idx="27" hasCustomPrompt="1"/>
          </p:nvPr>
        </p:nvSpPr>
        <p:spPr>
          <a:xfrm>
            <a:off x="477990" y="4567814"/>
            <a:ext cx="1214111" cy="753744"/>
          </a:xfrm>
          <a:prstGeom prst="rect">
            <a:avLst/>
          </a:prstGeom>
        </p:spPr>
        <p:txBody>
          <a:bodyPr lIns="0" tIns="0" rIns="0" bIns="0">
            <a:noAutofit/>
          </a:bodyPr>
          <a:lstStyle>
            <a:lvl1pPr marL="0" indent="0">
              <a:buNone/>
              <a:defRPr sz="1000" b="0" i="0">
                <a:solidFill>
                  <a:schemeClr val="bg1"/>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37" name="Text Placeholder 4">
            <a:extLst>
              <a:ext uri="{FF2B5EF4-FFF2-40B4-BE49-F238E27FC236}">
                <a16:creationId xmlns:a16="http://schemas.microsoft.com/office/drawing/2014/main" id="{5DB25DF3-BBB5-1641-9E31-8ABDBD451F1A}"/>
              </a:ext>
            </a:extLst>
          </p:cNvPr>
          <p:cNvSpPr>
            <a:spLocks noGrp="1"/>
          </p:cNvSpPr>
          <p:nvPr>
            <p:ph type="body" sz="quarter" idx="28" hasCustomPrompt="1"/>
          </p:nvPr>
        </p:nvSpPr>
        <p:spPr>
          <a:xfrm>
            <a:off x="3272475" y="2944525"/>
            <a:ext cx="1299289" cy="753744"/>
          </a:xfrm>
          <a:prstGeom prst="rect">
            <a:avLst/>
          </a:prstGeom>
        </p:spPr>
        <p:txBody>
          <a:bodyPr lIns="0" tIns="0" rIns="0" bIns="0">
            <a:noAutofit/>
          </a:bodyPr>
          <a:lstStyle>
            <a:lvl1pPr marL="0" indent="0">
              <a:buNone/>
              <a:defRPr sz="1000" b="0" i="0">
                <a:solidFill>
                  <a:schemeClr val="bg1"/>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38" name="Text Placeholder 4">
            <a:extLst>
              <a:ext uri="{FF2B5EF4-FFF2-40B4-BE49-F238E27FC236}">
                <a16:creationId xmlns:a16="http://schemas.microsoft.com/office/drawing/2014/main" id="{9FC6793A-E990-1242-BCCE-2EF1D5D853D0}"/>
              </a:ext>
            </a:extLst>
          </p:cNvPr>
          <p:cNvSpPr>
            <a:spLocks noGrp="1"/>
          </p:cNvSpPr>
          <p:nvPr>
            <p:ph type="body" sz="quarter" idx="29" hasCustomPrompt="1"/>
          </p:nvPr>
        </p:nvSpPr>
        <p:spPr>
          <a:xfrm>
            <a:off x="9372599" y="2944525"/>
            <a:ext cx="1303205" cy="753744"/>
          </a:xfrm>
          <a:prstGeom prst="rect">
            <a:avLst/>
          </a:prstGeom>
        </p:spPr>
        <p:txBody>
          <a:bodyPr lIns="0" tIns="0" rIns="0" bIns="0">
            <a:noAutofit/>
          </a:bodyPr>
          <a:lstStyle>
            <a:lvl1pPr marL="0" indent="0">
              <a:buNone/>
              <a:defRPr sz="1000" b="0" i="0">
                <a:solidFill>
                  <a:schemeClr val="bg1"/>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39" name="Text Placeholder 4">
            <a:extLst>
              <a:ext uri="{FF2B5EF4-FFF2-40B4-BE49-F238E27FC236}">
                <a16:creationId xmlns:a16="http://schemas.microsoft.com/office/drawing/2014/main" id="{9CCE9A66-E750-8148-9DDB-9D91DE72E203}"/>
              </a:ext>
            </a:extLst>
          </p:cNvPr>
          <p:cNvSpPr>
            <a:spLocks noGrp="1"/>
          </p:cNvSpPr>
          <p:nvPr>
            <p:ph type="body" sz="quarter" idx="31" hasCustomPrompt="1"/>
          </p:nvPr>
        </p:nvSpPr>
        <p:spPr>
          <a:xfrm>
            <a:off x="477990" y="3328675"/>
            <a:ext cx="1214111" cy="513922"/>
          </a:xfrm>
          <a:prstGeom prst="rect">
            <a:avLst/>
          </a:prstGeom>
        </p:spPr>
        <p:txBody>
          <a:bodyPr lIns="0" tIns="0" rIns="0" bIns="0">
            <a:noAutofit/>
          </a:bodyPr>
          <a:lstStyle>
            <a:lvl1pPr marL="0" indent="0">
              <a:buNone/>
              <a:defRPr sz="3200" b="0" i="0">
                <a:solidFill>
                  <a:schemeClr val="bg1"/>
                </a:solidFill>
                <a:latin typeface="Arial" panose="020B0604020202020204" pitchFamily="34" charset="0"/>
              </a:defRPr>
            </a:lvl1pPr>
          </a:lstStyle>
          <a:p>
            <a:pPr lvl="0"/>
            <a:r>
              <a:rPr lang="en-US" dirty="0"/>
              <a:t>2018</a:t>
            </a:r>
          </a:p>
        </p:txBody>
      </p:sp>
      <p:sp>
        <p:nvSpPr>
          <p:cNvPr id="40" name="Text Placeholder 4">
            <a:extLst>
              <a:ext uri="{FF2B5EF4-FFF2-40B4-BE49-F238E27FC236}">
                <a16:creationId xmlns:a16="http://schemas.microsoft.com/office/drawing/2014/main" id="{C3FE4973-4952-3349-805B-3FA1455D48BD}"/>
              </a:ext>
            </a:extLst>
          </p:cNvPr>
          <p:cNvSpPr>
            <a:spLocks noGrp="1"/>
          </p:cNvSpPr>
          <p:nvPr>
            <p:ph type="body" sz="quarter" idx="32" hasCustomPrompt="1"/>
          </p:nvPr>
        </p:nvSpPr>
        <p:spPr>
          <a:xfrm>
            <a:off x="6334306" y="3328675"/>
            <a:ext cx="1285694" cy="513922"/>
          </a:xfrm>
          <a:prstGeom prst="rect">
            <a:avLst/>
          </a:prstGeom>
        </p:spPr>
        <p:txBody>
          <a:bodyPr lIns="0" tIns="0" rIns="0" bIns="0">
            <a:noAutofit/>
          </a:bodyPr>
          <a:lstStyle>
            <a:lvl1pPr marL="0" indent="0">
              <a:buNone/>
              <a:defRPr sz="3200" b="0" i="0">
                <a:solidFill>
                  <a:schemeClr val="bg1"/>
                </a:solidFill>
                <a:latin typeface="Arial" panose="020B0604020202020204" pitchFamily="34" charset="0"/>
              </a:defRPr>
            </a:lvl1pPr>
          </a:lstStyle>
          <a:p>
            <a:pPr lvl="0"/>
            <a:r>
              <a:rPr lang="en-US" dirty="0"/>
              <a:t>2020</a:t>
            </a:r>
          </a:p>
        </p:txBody>
      </p:sp>
      <p:sp>
        <p:nvSpPr>
          <p:cNvPr id="41" name="Text Placeholder 4">
            <a:extLst>
              <a:ext uri="{FF2B5EF4-FFF2-40B4-BE49-F238E27FC236}">
                <a16:creationId xmlns:a16="http://schemas.microsoft.com/office/drawing/2014/main" id="{2EC41A7F-860C-CC4C-B213-895AA10E454F}"/>
              </a:ext>
            </a:extLst>
          </p:cNvPr>
          <p:cNvSpPr>
            <a:spLocks noGrp="1"/>
          </p:cNvSpPr>
          <p:nvPr>
            <p:ph type="body" sz="quarter" idx="34" hasCustomPrompt="1"/>
          </p:nvPr>
        </p:nvSpPr>
        <p:spPr>
          <a:xfrm>
            <a:off x="3272475" y="4591029"/>
            <a:ext cx="1299525" cy="451635"/>
          </a:xfrm>
          <a:prstGeom prst="rect">
            <a:avLst/>
          </a:prstGeom>
        </p:spPr>
        <p:txBody>
          <a:bodyPr lIns="0" tIns="0" rIns="0" bIns="0">
            <a:noAutofit/>
          </a:bodyPr>
          <a:lstStyle>
            <a:lvl1pPr marL="0" indent="0">
              <a:buNone/>
              <a:defRPr sz="3200" b="0" i="0">
                <a:solidFill>
                  <a:schemeClr val="bg1"/>
                </a:solidFill>
                <a:latin typeface="Arial" panose="020B0604020202020204" pitchFamily="34" charset="0"/>
              </a:defRPr>
            </a:lvl1pPr>
          </a:lstStyle>
          <a:p>
            <a:pPr lvl="0"/>
            <a:r>
              <a:rPr lang="en-US" dirty="0"/>
              <a:t>2019</a:t>
            </a:r>
          </a:p>
        </p:txBody>
      </p:sp>
      <p:sp>
        <p:nvSpPr>
          <p:cNvPr id="42" name="Text Placeholder 4">
            <a:extLst>
              <a:ext uri="{FF2B5EF4-FFF2-40B4-BE49-F238E27FC236}">
                <a16:creationId xmlns:a16="http://schemas.microsoft.com/office/drawing/2014/main" id="{EAC04860-BBA9-2A4B-AC04-7428C5D389AD}"/>
              </a:ext>
            </a:extLst>
          </p:cNvPr>
          <p:cNvSpPr>
            <a:spLocks noGrp="1"/>
          </p:cNvSpPr>
          <p:nvPr>
            <p:ph type="body" sz="quarter" idx="35" hasCustomPrompt="1"/>
          </p:nvPr>
        </p:nvSpPr>
        <p:spPr>
          <a:xfrm>
            <a:off x="9372600" y="4591028"/>
            <a:ext cx="1295400" cy="451635"/>
          </a:xfrm>
          <a:prstGeom prst="rect">
            <a:avLst/>
          </a:prstGeom>
        </p:spPr>
        <p:txBody>
          <a:bodyPr lIns="0" tIns="0" rIns="0" bIns="0">
            <a:noAutofit/>
          </a:bodyPr>
          <a:lstStyle>
            <a:lvl1pPr marL="0" indent="0">
              <a:buNone/>
              <a:defRPr sz="3200" b="0" i="0">
                <a:solidFill>
                  <a:schemeClr val="bg1"/>
                </a:solidFill>
                <a:latin typeface="Arial" panose="020B0604020202020204" pitchFamily="34" charset="0"/>
              </a:defRPr>
            </a:lvl1pPr>
          </a:lstStyle>
          <a:p>
            <a:pPr lvl="0"/>
            <a:r>
              <a:rPr lang="en-US" dirty="0"/>
              <a:t>2021</a:t>
            </a:r>
          </a:p>
        </p:txBody>
      </p:sp>
      <p:sp>
        <p:nvSpPr>
          <p:cNvPr id="20" name="Slide Number Placeholder 5">
            <a:extLst>
              <a:ext uri="{FF2B5EF4-FFF2-40B4-BE49-F238E27FC236}">
                <a16:creationId xmlns:a16="http://schemas.microsoft.com/office/drawing/2014/main" id="{A1245DC1-45B0-8541-930E-EFEA19590380}"/>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bg1"/>
                </a:solidFill>
                <a:latin typeface="Arial" panose="020B0604020202020204" pitchFamily="34" charset="0"/>
              </a:defRPr>
            </a:lvl1pPr>
          </a:lstStyle>
          <a:p>
            <a:fld id="{BB55D76A-9B6E-CD41-ABBE-F6C938295BAD}" type="slidenum">
              <a:rPr lang="en-US" smtClean="0"/>
              <a:pPr/>
              <a:t>‹#›</a:t>
            </a:fld>
            <a:endParaRPr lang="en-US" dirty="0"/>
          </a:p>
        </p:txBody>
      </p:sp>
      <p:sp>
        <p:nvSpPr>
          <p:cNvPr id="18" name="Title 1">
            <a:extLst>
              <a:ext uri="{FF2B5EF4-FFF2-40B4-BE49-F238E27FC236}">
                <a16:creationId xmlns:a16="http://schemas.microsoft.com/office/drawing/2014/main" id="{B2A6ABC8-3DD1-6A4F-BF9A-52D3D8361F12}"/>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9" name="Text Placeholder 57">
            <a:extLst>
              <a:ext uri="{FF2B5EF4-FFF2-40B4-BE49-F238E27FC236}">
                <a16:creationId xmlns:a16="http://schemas.microsoft.com/office/drawing/2014/main" id="{5ECC6D9F-453B-8D43-904C-8C5D4F9DD243}"/>
              </a:ext>
            </a:extLst>
          </p:cNvPr>
          <p:cNvSpPr>
            <a:spLocks noGrp="1"/>
          </p:cNvSpPr>
          <p:nvPr>
            <p:ph type="body" sz="quarter" idx="36"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910272727"/>
      </p:ext>
    </p:extLst>
  </p:cSld>
  <p:clrMapOvr>
    <a:masterClrMapping/>
  </p:clrMapOvr>
  <p:extLst>
    <p:ext uri="{DCECCB84-F9BA-43D5-87BE-67443E8EF086}">
      <p15:sldGuideLst xmlns:p15="http://schemas.microsoft.com/office/powerpoint/2012/main"/>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DF542D8-F4D5-2F4C-AA85-3E9B98B22018}"/>
              </a:ext>
            </a:extLst>
          </p:cNvPr>
          <p:cNvSpPr/>
          <p:nvPr userDrawn="1"/>
        </p:nvSpPr>
        <p:spPr>
          <a:xfrm>
            <a:off x="0" y="2373330"/>
            <a:ext cx="12192000" cy="4506786"/>
          </a:xfrm>
          <a:prstGeom prst="rect">
            <a:avLst/>
          </a:prstGeom>
          <a:solidFill>
            <a:srgbClr val="DDED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cxnSp>
        <p:nvCxnSpPr>
          <p:cNvPr id="17" name="Straight Connector 16">
            <a:extLst>
              <a:ext uri="{FF2B5EF4-FFF2-40B4-BE49-F238E27FC236}">
                <a16:creationId xmlns:a16="http://schemas.microsoft.com/office/drawing/2014/main" id="{9A9A1B2B-D46E-AA4D-9668-3E8D9A2A0138}"/>
              </a:ext>
            </a:extLst>
          </p:cNvPr>
          <p:cNvCxnSpPr>
            <a:cxnSpLocks/>
          </p:cNvCxnSpPr>
          <p:nvPr userDrawn="1"/>
        </p:nvCxnSpPr>
        <p:spPr>
          <a:xfrm>
            <a:off x="371475" y="4238090"/>
            <a:ext cx="11423256" cy="0"/>
          </a:xfrm>
          <a:prstGeom prst="line">
            <a:avLst/>
          </a:prstGeom>
          <a:ln w="444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Text Placeholder 4">
            <a:extLst>
              <a:ext uri="{FF2B5EF4-FFF2-40B4-BE49-F238E27FC236}">
                <a16:creationId xmlns:a16="http://schemas.microsoft.com/office/drawing/2014/main" id="{F4F25738-2311-D740-B2C6-BE1CD071D2E2}"/>
              </a:ext>
            </a:extLst>
          </p:cNvPr>
          <p:cNvSpPr>
            <a:spLocks noGrp="1"/>
          </p:cNvSpPr>
          <p:nvPr>
            <p:ph type="body" sz="quarter" idx="25" hasCustomPrompt="1"/>
          </p:nvPr>
        </p:nvSpPr>
        <p:spPr>
          <a:xfrm>
            <a:off x="6334306" y="4562153"/>
            <a:ext cx="1285694" cy="753744"/>
          </a:xfrm>
          <a:prstGeom prst="rect">
            <a:avLst/>
          </a:prstGeom>
        </p:spPr>
        <p:txBody>
          <a:bodyPr lIns="0" tIns="0" rIns="0" bIns="0">
            <a:noAutofit/>
          </a:bodyPr>
          <a:lstStyle>
            <a:lvl1pPr marL="0" indent="0">
              <a:buNone/>
              <a:defRPr sz="1000" b="0" i="0">
                <a:solidFill>
                  <a:srgbClr val="FF462D"/>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40" name="Text Placeholder 4">
            <a:extLst>
              <a:ext uri="{FF2B5EF4-FFF2-40B4-BE49-F238E27FC236}">
                <a16:creationId xmlns:a16="http://schemas.microsoft.com/office/drawing/2014/main" id="{71554AD8-46DA-5949-B9F4-86A6FE74E824}"/>
              </a:ext>
            </a:extLst>
          </p:cNvPr>
          <p:cNvSpPr>
            <a:spLocks noGrp="1"/>
          </p:cNvSpPr>
          <p:nvPr>
            <p:ph type="body" sz="quarter" idx="27" hasCustomPrompt="1"/>
          </p:nvPr>
        </p:nvSpPr>
        <p:spPr>
          <a:xfrm>
            <a:off x="477990" y="4567814"/>
            <a:ext cx="1214111" cy="753744"/>
          </a:xfrm>
          <a:prstGeom prst="rect">
            <a:avLst/>
          </a:prstGeom>
        </p:spPr>
        <p:txBody>
          <a:bodyPr lIns="0" tIns="0" rIns="0" bIns="0">
            <a:noAutofit/>
          </a:bodyPr>
          <a:lstStyle>
            <a:lvl1pPr marL="0" indent="0">
              <a:buNone/>
              <a:defRPr sz="1000" b="0" i="0">
                <a:solidFill>
                  <a:srgbClr val="FF462D"/>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41" name="Text Placeholder 4">
            <a:extLst>
              <a:ext uri="{FF2B5EF4-FFF2-40B4-BE49-F238E27FC236}">
                <a16:creationId xmlns:a16="http://schemas.microsoft.com/office/drawing/2014/main" id="{56EA88FE-AAA6-7A4A-AD45-A304903C5151}"/>
              </a:ext>
            </a:extLst>
          </p:cNvPr>
          <p:cNvSpPr>
            <a:spLocks noGrp="1"/>
          </p:cNvSpPr>
          <p:nvPr>
            <p:ph type="body" sz="quarter" idx="28" hasCustomPrompt="1"/>
          </p:nvPr>
        </p:nvSpPr>
        <p:spPr>
          <a:xfrm>
            <a:off x="3276600" y="2944525"/>
            <a:ext cx="1295164" cy="753744"/>
          </a:xfrm>
          <a:prstGeom prst="rect">
            <a:avLst/>
          </a:prstGeom>
        </p:spPr>
        <p:txBody>
          <a:bodyPr lIns="0" tIns="0" rIns="0" bIns="0">
            <a:noAutofit/>
          </a:bodyPr>
          <a:lstStyle>
            <a:lvl1pPr marL="0" indent="0">
              <a:buNone/>
              <a:defRPr sz="1000" b="0" i="0">
                <a:solidFill>
                  <a:srgbClr val="FF462D"/>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42" name="Text Placeholder 4">
            <a:extLst>
              <a:ext uri="{FF2B5EF4-FFF2-40B4-BE49-F238E27FC236}">
                <a16:creationId xmlns:a16="http://schemas.microsoft.com/office/drawing/2014/main" id="{04893F28-3E47-1B42-A0F2-3648AC289416}"/>
              </a:ext>
            </a:extLst>
          </p:cNvPr>
          <p:cNvSpPr>
            <a:spLocks noGrp="1"/>
          </p:cNvSpPr>
          <p:nvPr>
            <p:ph type="body" sz="quarter" idx="29" hasCustomPrompt="1"/>
          </p:nvPr>
        </p:nvSpPr>
        <p:spPr>
          <a:xfrm>
            <a:off x="9372600" y="2944525"/>
            <a:ext cx="1285694" cy="753744"/>
          </a:xfrm>
          <a:prstGeom prst="rect">
            <a:avLst/>
          </a:prstGeom>
        </p:spPr>
        <p:txBody>
          <a:bodyPr lIns="0" tIns="0" rIns="0" bIns="0">
            <a:noAutofit/>
          </a:bodyPr>
          <a:lstStyle>
            <a:lvl1pPr marL="0" indent="0">
              <a:buNone/>
              <a:defRPr sz="1000" b="0" i="0">
                <a:solidFill>
                  <a:srgbClr val="FF462D"/>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43" name="Text Placeholder 4">
            <a:extLst>
              <a:ext uri="{FF2B5EF4-FFF2-40B4-BE49-F238E27FC236}">
                <a16:creationId xmlns:a16="http://schemas.microsoft.com/office/drawing/2014/main" id="{6468B048-C31D-8A43-A3B0-2F05CB6A5B2E}"/>
              </a:ext>
            </a:extLst>
          </p:cNvPr>
          <p:cNvSpPr>
            <a:spLocks noGrp="1"/>
          </p:cNvSpPr>
          <p:nvPr>
            <p:ph type="body" sz="quarter" idx="31" hasCustomPrompt="1"/>
          </p:nvPr>
        </p:nvSpPr>
        <p:spPr>
          <a:xfrm>
            <a:off x="477990" y="3328675"/>
            <a:ext cx="1214111" cy="513922"/>
          </a:xfrm>
          <a:prstGeom prst="rect">
            <a:avLst/>
          </a:prstGeom>
        </p:spPr>
        <p:txBody>
          <a:bodyPr lIns="0" tIns="0" rIns="0" bIns="0">
            <a:noAutofit/>
          </a:bodyPr>
          <a:lstStyle>
            <a:lvl1pPr marL="0" indent="0">
              <a:buNone/>
              <a:defRPr sz="3200" b="0" i="0">
                <a:solidFill>
                  <a:srgbClr val="FF462D"/>
                </a:solidFill>
                <a:latin typeface="Arial" panose="020B0604020202020204" pitchFamily="34" charset="0"/>
              </a:defRPr>
            </a:lvl1pPr>
          </a:lstStyle>
          <a:p>
            <a:pPr lvl="0"/>
            <a:r>
              <a:rPr lang="en-US" dirty="0"/>
              <a:t>2018</a:t>
            </a:r>
          </a:p>
        </p:txBody>
      </p:sp>
      <p:sp>
        <p:nvSpPr>
          <p:cNvPr id="44" name="Text Placeholder 4">
            <a:extLst>
              <a:ext uri="{FF2B5EF4-FFF2-40B4-BE49-F238E27FC236}">
                <a16:creationId xmlns:a16="http://schemas.microsoft.com/office/drawing/2014/main" id="{9BD5E972-A66C-A44A-8BAE-6B3DB96BA0D5}"/>
              </a:ext>
            </a:extLst>
          </p:cNvPr>
          <p:cNvSpPr>
            <a:spLocks noGrp="1"/>
          </p:cNvSpPr>
          <p:nvPr>
            <p:ph type="body" sz="quarter" idx="32" hasCustomPrompt="1"/>
          </p:nvPr>
        </p:nvSpPr>
        <p:spPr>
          <a:xfrm>
            <a:off x="6334306" y="3328675"/>
            <a:ext cx="1285694" cy="513922"/>
          </a:xfrm>
          <a:prstGeom prst="rect">
            <a:avLst/>
          </a:prstGeom>
        </p:spPr>
        <p:txBody>
          <a:bodyPr lIns="0" tIns="0" rIns="0" bIns="0">
            <a:noAutofit/>
          </a:bodyPr>
          <a:lstStyle>
            <a:lvl1pPr marL="0" indent="0">
              <a:buNone/>
              <a:defRPr sz="3200" b="0" i="0">
                <a:solidFill>
                  <a:srgbClr val="FF462D"/>
                </a:solidFill>
                <a:latin typeface="Arial" panose="020B0604020202020204" pitchFamily="34" charset="0"/>
              </a:defRPr>
            </a:lvl1pPr>
          </a:lstStyle>
          <a:p>
            <a:pPr lvl="0"/>
            <a:r>
              <a:rPr lang="en-US" dirty="0"/>
              <a:t>2020</a:t>
            </a:r>
          </a:p>
        </p:txBody>
      </p:sp>
      <p:sp>
        <p:nvSpPr>
          <p:cNvPr id="45" name="Text Placeholder 4">
            <a:extLst>
              <a:ext uri="{FF2B5EF4-FFF2-40B4-BE49-F238E27FC236}">
                <a16:creationId xmlns:a16="http://schemas.microsoft.com/office/drawing/2014/main" id="{C9A96D1D-4DDD-8A4B-BFAA-3FF018F03F7A}"/>
              </a:ext>
            </a:extLst>
          </p:cNvPr>
          <p:cNvSpPr>
            <a:spLocks noGrp="1"/>
          </p:cNvSpPr>
          <p:nvPr>
            <p:ph type="body" sz="quarter" idx="34" hasCustomPrompt="1"/>
          </p:nvPr>
        </p:nvSpPr>
        <p:spPr>
          <a:xfrm>
            <a:off x="3276600" y="4591029"/>
            <a:ext cx="1295164" cy="451635"/>
          </a:xfrm>
          <a:prstGeom prst="rect">
            <a:avLst/>
          </a:prstGeom>
        </p:spPr>
        <p:txBody>
          <a:bodyPr lIns="0" tIns="0" rIns="0" bIns="0">
            <a:noAutofit/>
          </a:bodyPr>
          <a:lstStyle>
            <a:lvl1pPr marL="0" indent="0">
              <a:buNone/>
              <a:defRPr sz="3200" b="0" i="0">
                <a:solidFill>
                  <a:srgbClr val="FF462D"/>
                </a:solidFill>
                <a:latin typeface="Arial" panose="020B0604020202020204" pitchFamily="34" charset="0"/>
              </a:defRPr>
            </a:lvl1pPr>
          </a:lstStyle>
          <a:p>
            <a:pPr lvl="0"/>
            <a:r>
              <a:rPr lang="en-US" dirty="0"/>
              <a:t>2019</a:t>
            </a:r>
          </a:p>
        </p:txBody>
      </p:sp>
      <p:sp>
        <p:nvSpPr>
          <p:cNvPr id="46" name="Text Placeholder 4">
            <a:extLst>
              <a:ext uri="{FF2B5EF4-FFF2-40B4-BE49-F238E27FC236}">
                <a16:creationId xmlns:a16="http://schemas.microsoft.com/office/drawing/2014/main" id="{EA54360F-73BE-6146-B6A8-15F19C594CE3}"/>
              </a:ext>
            </a:extLst>
          </p:cNvPr>
          <p:cNvSpPr>
            <a:spLocks noGrp="1"/>
          </p:cNvSpPr>
          <p:nvPr>
            <p:ph type="body" sz="quarter" idx="35" hasCustomPrompt="1"/>
          </p:nvPr>
        </p:nvSpPr>
        <p:spPr>
          <a:xfrm>
            <a:off x="9372600" y="4591028"/>
            <a:ext cx="1295400" cy="451635"/>
          </a:xfrm>
          <a:prstGeom prst="rect">
            <a:avLst/>
          </a:prstGeom>
        </p:spPr>
        <p:txBody>
          <a:bodyPr lIns="0" tIns="0" rIns="0" bIns="0">
            <a:noAutofit/>
          </a:bodyPr>
          <a:lstStyle>
            <a:lvl1pPr marL="0" indent="0">
              <a:buNone/>
              <a:defRPr sz="3200" b="0" i="0">
                <a:solidFill>
                  <a:srgbClr val="FF462D"/>
                </a:solidFill>
                <a:latin typeface="Arial" panose="020B0604020202020204" pitchFamily="34" charset="0"/>
              </a:defRPr>
            </a:lvl1pPr>
          </a:lstStyle>
          <a:p>
            <a:pPr lvl="0"/>
            <a:r>
              <a:rPr lang="en-US" dirty="0"/>
              <a:t>2021</a:t>
            </a:r>
          </a:p>
        </p:txBody>
      </p:sp>
      <p:pic>
        <p:nvPicPr>
          <p:cNvPr id="20" name="Picture 19" descr="Logo&#10;&#10;Description automatically generated">
            <a:extLst>
              <a:ext uri="{FF2B5EF4-FFF2-40B4-BE49-F238E27FC236}">
                <a16:creationId xmlns:a16="http://schemas.microsoft.com/office/drawing/2014/main" id="{96476946-9985-9A4D-B5AF-7FB5D60D175B}"/>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1" name="Text Placeholder 4">
            <a:extLst>
              <a:ext uri="{FF2B5EF4-FFF2-40B4-BE49-F238E27FC236}">
                <a16:creationId xmlns:a16="http://schemas.microsoft.com/office/drawing/2014/main" id="{85731E03-0FB6-594C-B3AD-74A73B9749D9}"/>
              </a:ext>
            </a:extLst>
          </p:cNvPr>
          <p:cNvSpPr>
            <a:spLocks noGrp="1"/>
          </p:cNvSpPr>
          <p:nvPr>
            <p:ph type="body" sz="quarter" idx="23" hasCustomPrompt="1"/>
          </p:nvPr>
        </p:nvSpPr>
        <p:spPr>
          <a:xfrm>
            <a:off x="228600" y="1570830"/>
            <a:ext cx="5638800" cy="479628"/>
          </a:xfrm>
          <a:prstGeom prst="rect">
            <a:avLst/>
          </a:prstGeom>
        </p:spPr>
        <p:txBody>
          <a:bodyPr lIns="0" tIns="0" rIns="0" bIns="0">
            <a:noAutofit/>
          </a:bodyPr>
          <a:lstStyle>
            <a:lvl1pPr marL="0" indent="0">
              <a:buNone/>
              <a:defRPr sz="1200" b="0" i="0">
                <a:solidFill>
                  <a:srgbClr val="3D3C3C"/>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 consequent </a:t>
            </a:r>
            <a:r>
              <a:rPr lang="en-US" dirty="0" err="1"/>
              <a:t>interdum</a:t>
            </a:r>
            <a:r>
              <a:rPr lang="en-US" dirty="0"/>
              <a:t> </a:t>
            </a:r>
            <a:r>
              <a:rPr lang="en-US" dirty="0" err="1"/>
              <a:t>varius</a:t>
            </a:r>
            <a:r>
              <a:rPr lang="en-US" dirty="0"/>
              <a:t> sit </a:t>
            </a:r>
            <a:r>
              <a:rPr lang="en-US" dirty="0" err="1"/>
              <a:t>amet</a:t>
            </a:r>
            <a:r>
              <a:rPr lang="en-US" dirty="0"/>
              <a:t>. </a:t>
            </a:r>
          </a:p>
        </p:txBody>
      </p:sp>
      <p:sp>
        <p:nvSpPr>
          <p:cNvPr id="23" name="Slide Number Placeholder 5">
            <a:extLst>
              <a:ext uri="{FF2B5EF4-FFF2-40B4-BE49-F238E27FC236}">
                <a16:creationId xmlns:a16="http://schemas.microsoft.com/office/drawing/2014/main" id="{B6FA4843-5EA9-2646-9CAC-172DC0B1612F}"/>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rgbClr val="FF462D"/>
                </a:solidFill>
                <a:latin typeface="Arial" panose="020B0604020202020204" pitchFamily="34" charset="0"/>
              </a:defRPr>
            </a:lvl1pPr>
          </a:lstStyle>
          <a:p>
            <a:fld id="{BB55D76A-9B6E-CD41-ABBE-F6C938295BAD}" type="slidenum">
              <a:rPr lang="en-US" smtClean="0"/>
              <a:pPr/>
              <a:t>‹#›</a:t>
            </a:fld>
            <a:endParaRPr lang="en-US" dirty="0"/>
          </a:p>
        </p:txBody>
      </p:sp>
      <p:sp>
        <p:nvSpPr>
          <p:cNvPr id="18" name="Title 1">
            <a:extLst>
              <a:ext uri="{FF2B5EF4-FFF2-40B4-BE49-F238E27FC236}">
                <a16:creationId xmlns:a16="http://schemas.microsoft.com/office/drawing/2014/main" id="{993A25A9-6805-E443-A305-C9924E21DE2B}"/>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9" name="Text Placeholder 57">
            <a:extLst>
              <a:ext uri="{FF2B5EF4-FFF2-40B4-BE49-F238E27FC236}">
                <a16:creationId xmlns:a16="http://schemas.microsoft.com/office/drawing/2014/main" id="{474E9673-C345-B249-82C6-FDBAAE87802E}"/>
              </a:ext>
            </a:extLst>
          </p:cNvPr>
          <p:cNvSpPr>
            <a:spLocks noGrp="1"/>
          </p:cNvSpPr>
          <p:nvPr>
            <p:ph type="body" sz="quarter" idx="36"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81760409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ntent w 3 Data Series (Right) Clou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BC938A9-452C-1549-BE20-0A5AA1D7F600}"/>
              </a:ext>
            </a:extLst>
          </p:cNvPr>
          <p:cNvSpPr/>
          <p:nvPr userDrawn="1"/>
        </p:nvSpPr>
        <p:spPr>
          <a:xfrm>
            <a:off x="6096000" y="0"/>
            <a:ext cx="6096001" cy="6858000"/>
          </a:xfrm>
          <a:prstGeom prst="rect">
            <a:avLst/>
          </a:prstGeom>
          <a:solidFill>
            <a:srgbClr val="F2F1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sp>
        <p:nvSpPr>
          <p:cNvPr id="17" name="Chart Placeholder 16">
            <a:extLst>
              <a:ext uri="{FF2B5EF4-FFF2-40B4-BE49-F238E27FC236}">
                <a16:creationId xmlns:a16="http://schemas.microsoft.com/office/drawing/2014/main" id="{968EB040-BF86-1A41-8C69-5DED5E27CDE2}"/>
              </a:ext>
            </a:extLst>
          </p:cNvPr>
          <p:cNvSpPr>
            <a:spLocks noGrp="1"/>
          </p:cNvSpPr>
          <p:nvPr>
            <p:ph type="chart" sz="quarter" idx="29" hasCustomPrompt="1"/>
          </p:nvPr>
        </p:nvSpPr>
        <p:spPr>
          <a:xfrm>
            <a:off x="9381035" y="343425"/>
            <a:ext cx="2590800" cy="1627755"/>
          </a:xfrm>
          <a:prstGeom prst="rect">
            <a:avLst/>
          </a:prstGeom>
        </p:spPr>
        <p:txBody>
          <a:bodyPr>
            <a:noAutofit/>
          </a:bodyPr>
          <a:lstStyle>
            <a:lvl1pPr marL="0" indent="0">
              <a:buNone/>
              <a:defRPr b="0" i="0">
                <a:latin typeface="Arial" panose="020B0604020202020204" pitchFamily="34" charset="0"/>
              </a:defRPr>
            </a:lvl1pPr>
          </a:lstStyle>
          <a:p>
            <a:r>
              <a:rPr lang="en-US" dirty="0"/>
              <a:t>PIE CHART</a:t>
            </a:r>
          </a:p>
        </p:txBody>
      </p:sp>
      <p:sp>
        <p:nvSpPr>
          <p:cNvPr id="18" name="Chart Placeholder 16">
            <a:extLst>
              <a:ext uri="{FF2B5EF4-FFF2-40B4-BE49-F238E27FC236}">
                <a16:creationId xmlns:a16="http://schemas.microsoft.com/office/drawing/2014/main" id="{43FB1247-FEB8-FD44-8B83-7FE927AF1171}"/>
              </a:ext>
            </a:extLst>
          </p:cNvPr>
          <p:cNvSpPr>
            <a:spLocks noGrp="1"/>
          </p:cNvSpPr>
          <p:nvPr>
            <p:ph type="chart" sz="quarter" idx="30" hasCustomPrompt="1"/>
          </p:nvPr>
        </p:nvSpPr>
        <p:spPr>
          <a:xfrm>
            <a:off x="9372600" y="2490724"/>
            <a:ext cx="2590800" cy="1648303"/>
          </a:xfrm>
          <a:prstGeom prst="rect">
            <a:avLst/>
          </a:prstGeom>
        </p:spPr>
        <p:txBody>
          <a:bodyPr>
            <a:noAutofit/>
          </a:bodyPr>
          <a:lstStyle>
            <a:lvl1pPr marL="0" indent="0">
              <a:buNone/>
              <a:defRPr b="0" i="0">
                <a:latin typeface="Arial" panose="020B0604020202020204" pitchFamily="34" charset="0"/>
              </a:defRPr>
            </a:lvl1pPr>
          </a:lstStyle>
          <a:p>
            <a:r>
              <a:rPr lang="en-US" dirty="0"/>
              <a:t>PIE CHART</a:t>
            </a:r>
          </a:p>
        </p:txBody>
      </p:sp>
      <p:sp>
        <p:nvSpPr>
          <p:cNvPr id="19" name="Chart Placeholder 16">
            <a:extLst>
              <a:ext uri="{FF2B5EF4-FFF2-40B4-BE49-F238E27FC236}">
                <a16:creationId xmlns:a16="http://schemas.microsoft.com/office/drawing/2014/main" id="{4AE38E9C-5D6C-C948-B3A6-E27F18CF72CF}"/>
              </a:ext>
            </a:extLst>
          </p:cNvPr>
          <p:cNvSpPr>
            <a:spLocks noGrp="1"/>
          </p:cNvSpPr>
          <p:nvPr>
            <p:ph type="chart" sz="quarter" idx="31" hasCustomPrompt="1"/>
          </p:nvPr>
        </p:nvSpPr>
        <p:spPr>
          <a:xfrm>
            <a:off x="9372601" y="4638023"/>
            <a:ext cx="2590800" cy="1648303"/>
          </a:xfrm>
          <a:prstGeom prst="rect">
            <a:avLst/>
          </a:prstGeom>
        </p:spPr>
        <p:txBody>
          <a:bodyPr>
            <a:noAutofit/>
          </a:bodyPr>
          <a:lstStyle>
            <a:lvl1pPr marL="0" indent="0">
              <a:buNone/>
              <a:defRPr b="0" i="0">
                <a:latin typeface="Arial" panose="020B0604020202020204" pitchFamily="34" charset="0"/>
              </a:defRPr>
            </a:lvl1pPr>
          </a:lstStyle>
          <a:p>
            <a:r>
              <a:rPr lang="en-US" dirty="0"/>
              <a:t>PIE CHART</a:t>
            </a:r>
          </a:p>
        </p:txBody>
      </p:sp>
      <p:sp>
        <p:nvSpPr>
          <p:cNvPr id="32" name="Content Placeholder 2">
            <a:extLst>
              <a:ext uri="{FF2B5EF4-FFF2-40B4-BE49-F238E27FC236}">
                <a16:creationId xmlns:a16="http://schemas.microsoft.com/office/drawing/2014/main" id="{1E43EDBF-C7F2-D34C-9A7D-2CB4701F2206}"/>
              </a:ext>
            </a:extLst>
          </p:cNvPr>
          <p:cNvSpPr>
            <a:spLocks noGrp="1"/>
          </p:cNvSpPr>
          <p:nvPr>
            <p:ph idx="1" hasCustomPrompt="1"/>
          </p:nvPr>
        </p:nvSpPr>
        <p:spPr>
          <a:xfrm>
            <a:off x="6657740" y="2490724"/>
            <a:ext cx="1924521" cy="879674"/>
          </a:xfrm>
          <a:prstGeom prst="rect">
            <a:avLst/>
          </a:prstGeom>
        </p:spPr>
        <p:txBody>
          <a:bodyPr lIns="0" tIns="0" rIns="0" bIns="0" anchor="t">
            <a:noAutofit/>
          </a:bodyPr>
          <a:lstStyle>
            <a:lvl1pPr marL="0" indent="0">
              <a:lnSpc>
                <a:spcPct val="100000"/>
              </a:lnSpc>
              <a:buNone/>
              <a:defRPr sz="6200" b="0" i="0">
                <a:ln w="12700">
                  <a:solidFill>
                    <a:srgbClr val="042315"/>
                  </a:solidFill>
                </a:ln>
                <a:noFill/>
                <a:latin typeface="Arial" panose="020B0604020202020204" pitchFamily="34" charset="0"/>
              </a:defRPr>
            </a:lvl1pPr>
          </a:lstStyle>
          <a:p>
            <a:pPr lvl="0"/>
            <a:r>
              <a:rPr lang="en-US" dirty="0"/>
              <a:t>43%</a:t>
            </a:r>
          </a:p>
        </p:txBody>
      </p:sp>
      <p:sp>
        <p:nvSpPr>
          <p:cNvPr id="33" name="Content Placeholder 2">
            <a:extLst>
              <a:ext uri="{FF2B5EF4-FFF2-40B4-BE49-F238E27FC236}">
                <a16:creationId xmlns:a16="http://schemas.microsoft.com/office/drawing/2014/main" id="{6074238C-8160-2049-9CB5-36B4F32B666E}"/>
              </a:ext>
            </a:extLst>
          </p:cNvPr>
          <p:cNvSpPr>
            <a:spLocks noGrp="1"/>
          </p:cNvSpPr>
          <p:nvPr>
            <p:ph idx="27" hasCustomPrompt="1"/>
          </p:nvPr>
        </p:nvSpPr>
        <p:spPr>
          <a:xfrm>
            <a:off x="6657740" y="4638023"/>
            <a:ext cx="1924521" cy="879674"/>
          </a:xfrm>
          <a:prstGeom prst="rect">
            <a:avLst/>
          </a:prstGeom>
        </p:spPr>
        <p:txBody>
          <a:bodyPr lIns="0" tIns="0" rIns="0" bIns="0" anchor="t">
            <a:noAutofit/>
          </a:bodyPr>
          <a:lstStyle>
            <a:lvl1pPr marL="0" indent="0">
              <a:lnSpc>
                <a:spcPct val="100000"/>
              </a:lnSpc>
              <a:buNone/>
              <a:defRPr sz="6200" b="0" i="0">
                <a:ln w="12700">
                  <a:solidFill>
                    <a:srgbClr val="042315"/>
                  </a:solidFill>
                </a:ln>
                <a:noFill/>
                <a:latin typeface="Arial" panose="020B0604020202020204" pitchFamily="34" charset="0"/>
              </a:defRPr>
            </a:lvl1pPr>
          </a:lstStyle>
          <a:p>
            <a:pPr lvl="0"/>
            <a:r>
              <a:rPr lang="en-US" dirty="0"/>
              <a:t>43%</a:t>
            </a:r>
          </a:p>
        </p:txBody>
      </p:sp>
      <p:sp>
        <p:nvSpPr>
          <p:cNvPr id="34" name="Content Placeholder 2">
            <a:extLst>
              <a:ext uri="{FF2B5EF4-FFF2-40B4-BE49-F238E27FC236}">
                <a16:creationId xmlns:a16="http://schemas.microsoft.com/office/drawing/2014/main" id="{BA20546B-74D7-664A-AEC5-81567BA99A6D}"/>
              </a:ext>
            </a:extLst>
          </p:cNvPr>
          <p:cNvSpPr>
            <a:spLocks noGrp="1"/>
          </p:cNvSpPr>
          <p:nvPr>
            <p:ph idx="28" hasCustomPrompt="1"/>
          </p:nvPr>
        </p:nvSpPr>
        <p:spPr>
          <a:xfrm>
            <a:off x="6657740" y="343425"/>
            <a:ext cx="1924521" cy="879674"/>
          </a:xfrm>
          <a:prstGeom prst="rect">
            <a:avLst/>
          </a:prstGeom>
        </p:spPr>
        <p:txBody>
          <a:bodyPr lIns="0" tIns="0" rIns="0" bIns="0" anchor="t">
            <a:noAutofit/>
          </a:bodyPr>
          <a:lstStyle>
            <a:lvl1pPr marL="0" indent="0">
              <a:lnSpc>
                <a:spcPct val="100000"/>
              </a:lnSpc>
              <a:buNone/>
              <a:defRPr sz="6200" b="0" i="0">
                <a:ln w="12700">
                  <a:solidFill>
                    <a:srgbClr val="042315"/>
                  </a:solidFill>
                </a:ln>
                <a:noFill/>
                <a:latin typeface="Arial" panose="020B0604020202020204" pitchFamily="34" charset="0"/>
              </a:defRPr>
            </a:lvl1pPr>
          </a:lstStyle>
          <a:p>
            <a:pPr lvl="0"/>
            <a:r>
              <a:rPr lang="en-US" dirty="0"/>
              <a:t>43%</a:t>
            </a:r>
          </a:p>
        </p:txBody>
      </p:sp>
      <p:sp>
        <p:nvSpPr>
          <p:cNvPr id="35" name="Text Placeholder 4">
            <a:extLst>
              <a:ext uri="{FF2B5EF4-FFF2-40B4-BE49-F238E27FC236}">
                <a16:creationId xmlns:a16="http://schemas.microsoft.com/office/drawing/2014/main" id="{C7F5C8C4-19DE-3741-811C-580DA2685526}"/>
              </a:ext>
            </a:extLst>
          </p:cNvPr>
          <p:cNvSpPr>
            <a:spLocks noGrp="1"/>
          </p:cNvSpPr>
          <p:nvPr>
            <p:ph type="body" sz="quarter" idx="32" hasCustomPrompt="1"/>
          </p:nvPr>
        </p:nvSpPr>
        <p:spPr>
          <a:xfrm>
            <a:off x="6657740" y="1256199"/>
            <a:ext cx="1924520" cy="714981"/>
          </a:xfrm>
          <a:prstGeom prst="rect">
            <a:avLst/>
          </a:prstGeom>
        </p:spPr>
        <p:txBody>
          <a:bodyPr lIns="0" tIns="0" rIns="0" bIns="0">
            <a:noAutofit/>
          </a:bodyPr>
          <a:lstStyle>
            <a:lvl1pPr marL="0" indent="0" algn="l">
              <a:buNone/>
              <a:defRPr sz="1200" b="0" i="0">
                <a:solidFill>
                  <a:srgbClr val="3D3C3C"/>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36" name="Text Placeholder 4">
            <a:extLst>
              <a:ext uri="{FF2B5EF4-FFF2-40B4-BE49-F238E27FC236}">
                <a16:creationId xmlns:a16="http://schemas.microsoft.com/office/drawing/2014/main" id="{EFF18462-2306-9A4F-AA43-F1AF90986DEC}"/>
              </a:ext>
            </a:extLst>
          </p:cNvPr>
          <p:cNvSpPr>
            <a:spLocks noGrp="1"/>
          </p:cNvSpPr>
          <p:nvPr>
            <p:ph type="body" sz="quarter" idx="33" hasCustomPrompt="1"/>
          </p:nvPr>
        </p:nvSpPr>
        <p:spPr>
          <a:xfrm>
            <a:off x="6657740" y="3424046"/>
            <a:ext cx="1924521" cy="714981"/>
          </a:xfrm>
          <a:prstGeom prst="rect">
            <a:avLst/>
          </a:prstGeom>
        </p:spPr>
        <p:txBody>
          <a:bodyPr lIns="0" tIns="0" rIns="0" bIns="0">
            <a:noAutofit/>
          </a:bodyPr>
          <a:lstStyle>
            <a:lvl1pPr marL="0" indent="0" algn="l">
              <a:buNone/>
              <a:defRPr sz="1200" b="0" i="0">
                <a:solidFill>
                  <a:srgbClr val="3D3C3C"/>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37" name="Text Placeholder 4">
            <a:extLst>
              <a:ext uri="{FF2B5EF4-FFF2-40B4-BE49-F238E27FC236}">
                <a16:creationId xmlns:a16="http://schemas.microsoft.com/office/drawing/2014/main" id="{F6ABDC22-19AC-AE45-9A2A-DF2146AE0CC5}"/>
              </a:ext>
            </a:extLst>
          </p:cNvPr>
          <p:cNvSpPr>
            <a:spLocks noGrp="1"/>
          </p:cNvSpPr>
          <p:nvPr>
            <p:ph type="body" sz="quarter" idx="34" hasCustomPrompt="1"/>
          </p:nvPr>
        </p:nvSpPr>
        <p:spPr>
          <a:xfrm>
            <a:off x="6657740" y="5571345"/>
            <a:ext cx="1924520" cy="714981"/>
          </a:xfrm>
          <a:prstGeom prst="rect">
            <a:avLst/>
          </a:prstGeom>
        </p:spPr>
        <p:txBody>
          <a:bodyPr lIns="0" tIns="0" rIns="0" bIns="0">
            <a:noAutofit/>
          </a:bodyPr>
          <a:lstStyle>
            <a:lvl1pPr marL="0" indent="0" algn="l">
              <a:buNone/>
              <a:defRPr sz="1200" b="0" i="0">
                <a:solidFill>
                  <a:srgbClr val="3D3C3C"/>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pic>
        <p:nvPicPr>
          <p:cNvPr id="22" name="Picture 21" descr="Logo&#10;&#10;Description automatically generated">
            <a:extLst>
              <a:ext uri="{FF2B5EF4-FFF2-40B4-BE49-F238E27FC236}">
                <a16:creationId xmlns:a16="http://schemas.microsoft.com/office/drawing/2014/main" id="{B105C35A-1449-FE49-B5BE-4BC1AB5D79B8}"/>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3" name="Slide Number Placeholder 5">
            <a:extLst>
              <a:ext uri="{FF2B5EF4-FFF2-40B4-BE49-F238E27FC236}">
                <a16:creationId xmlns:a16="http://schemas.microsoft.com/office/drawing/2014/main" id="{62E7A7F0-3DA6-7544-8D17-6D264BC7A8FD}"/>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5" name="Text Placeholder 4">
            <a:extLst>
              <a:ext uri="{FF2B5EF4-FFF2-40B4-BE49-F238E27FC236}">
                <a16:creationId xmlns:a16="http://schemas.microsoft.com/office/drawing/2014/main" id="{7C6E41A1-9410-294A-9B62-24ED3286BA8D}"/>
              </a:ext>
            </a:extLst>
          </p:cNvPr>
          <p:cNvSpPr>
            <a:spLocks noGrp="1"/>
          </p:cNvSpPr>
          <p:nvPr>
            <p:ph type="body" sz="quarter" idx="16" hasCustomPrompt="1"/>
          </p:nvPr>
        </p:nvSpPr>
        <p:spPr>
          <a:xfrm>
            <a:off x="228600" y="1325706"/>
            <a:ext cx="4343400" cy="1147297"/>
          </a:xfrm>
          <a:prstGeom prst="rect">
            <a:avLst/>
          </a:prstGeom>
        </p:spPr>
        <p:txBody>
          <a:bodyPr lIns="0" tIns="0" rIns="0" bIns="0">
            <a:noAutofit/>
          </a:bodyPr>
          <a:lstStyle>
            <a:lvl1pPr marL="0" indent="0">
              <a:buNone/>
              <a:defRPr sz="3200" b="0" i="0">
                <a:solidFill>
                  <a:srgbClr val="FF462D"/>
                </a:solidFill>
                <a:latin typeface="Arial" panose="020B0604020202020204" pitchFamily="34" charset="0"/>
              </a:defRPr>
            </a:lvl1pPr>
          </a:lstStyle>
          <a:p>
            <a:pPr lvl="0"/>
            <a:r>
              <a:rPr lang="en-US" dirty="0"/>
              <a:t>Add body text here– as a caption</a:t>
            </a:r>
          </a:p>
        </p:txBody>
      </p:sp>
      <p:sp>
        <p:nvSpPr>
          <p:cNvPr id="38" name="Text Placeholder 2">
            <a:extLst>
              <a:ext uri="{FF2B5EF4-FFF2-40B4-BE49-F238E27FC236}">
                <a16:creationId xmlns:a16="http://schemas.microsoft.com/office/drawing/2014/main" id="{6B5337DD-68B3-1441-805E-A5E5D14B595E}"/>
              </a:ext>
            </a:extLst>
          </p:cNvPr>
          <p:cNvSpPr>
            <a:spLocks noGrp="1"/>
          </p:cNvSpPr>
          <p:nvPr>
            <p:ph type="body" sz="quarter" idx="52" hasCustomPrompt="1"/>
          </p:nvPr>
        </p:nvSpPr>
        <p:spPr>
          <a:xfrm>
            <a:off x="228600" y="3286751"/>
            <a:ext cx="4343164" cy="2742673"/>
          </a:xfrm>
        </p:spPr>
        <p:txBody>
          <a:bodyPr/>
          <a:lstStyle>
            <a:lvl1pPr>
              <a:defRPr sz="1200">
                <a:solidFill>
                  <a:srgbClr val="3D3C3C"/>
                </a:solidFill>
              </a:defRPr>
            </a:lvl1pPr>
            <a:lvl2pPr>
              <a:defRPr sz="1200">
                <a:solidFill>
                  <a:srgbClr val="3D3C3C"/>
                </a:solidFill>
              </a:defRPr>
            </a:lvl2pPr>
            <a:lvl3pPr marL="690563" indent="-163513">
              <a:buFont typeface="Courier New" panose="02070309020205020404" pitchFamily="49" charset="0"/>
              <a:buChar char="o"/>
              <a:tabLst/>
              <a:defRPr sz="1200">
                <a:solidFill>
                  <a:srgbClr val="3D3C3C"/>
                </a:solidFill>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itle 1">
            <a:extLst>
              <a:ext uri="{FF2B5EF4-FFF2-40B4-BE49-F238E27FC236}">
                <a16:creationId xmlns:a16="http://schemas.microsoft.com/office/drawing/2014/main" id="{F33CEDFA-9B77-2445-B34E-454140E4670A}"/>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1" name="Text Placeholder 57">
            <a:extLst>
              <a:ext uri="{FF2B5EF4-FFF2-40B4-BE49-F238E27FC236}">
                <a16:creationId xmlns:a16="http://schemas.microsoft.com/office/drawing/2014/main" id="{32BA476D-0543-4B4F-90E3-0FB3BE07D1B8}"/>
              </a:ext>
            </a:extLst>
          </p:cNvPr>
          <p:cNvSpPr>
            <a:spLocks noGrp="1"/>
          </p:cNvSpPr>
          <p:nvPr>
            <p:ph type="body" sz="quarter" idx="53"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99836156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ntent w 3 Data Series (Right)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BC938A9-452C-1549-BE20-0A5AA1D7F600}"/>
              </a:ext>
            </a:extLst>
          </p:cNvPr>
          <p:cNvSpPr/>
          <p:nvPr userDrawn="1"/>
        </p:nvSpPr>
        <p:spPr>
          <a:xfrm>
            <a:off x="6096000" y="0"/>
            <a:ext cx="6096001" cy="6858000"/>
          </a:xfrm>
          <a:prstGeom prst="rect">
            <a:avLst/>
          </a:prstGeom>
          <a:solidFill>
            <a:srgbClr val="DDED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sp>
        <p:nvSpPr>
          <p:cNvPr id="47" name="Content Placeholder 2">
            <a:extLst>
              <a:ext uri="{FF2B5EF4-FFF2-40B4-BE49-F238E27FC236}">
                <a16:creationId xmlns:a16="http://schemas.microsoft.com/office/drawing/2014/main" id="{0EE8F709-F96A-174E-8BD3-B90D583D96FA}"/>
              </a:ext>
            </a:extLst>
          </p:cNvPr>
          <p:cNvSpPr>
            <a:spLocks noGrp="1"/>
          </p:cNvSpPr>
          <p:nvPr>
            <p:ph idx="1" hasCustomPrompt="1"/>
          </p:nvPr>
        </p:nvSpPr>
        <p:spPr>
          <a:xfrm>
            <a:off x="6657740" y="2490724"/>
            <a:ext cx="1924521" cy="879674"/>
          </a:xfrm>
          <a:prstGeom prst="rect">
            <a:avLst/>
          </a:prstGeom>
        </p:spPr>
        <p:txBody>
          <a:bodyPr lIns="0" tIns="0" rIns="0" bIns="0" anchor="t">
            <a:noAutofit/>
          </a:bodyPr>
          <a:lstStyle>
            <a:lvl1pPr marL="0" indent="0">
              <a:lnSpc>
                <a:spcPct val="100000"/>
              </a:lnSpc>
              <a:buNone/>
              <a:defRPr sz="6200" b="0" i="0">
                <a:ln w="12700">
                  <a:solidFill>
                    <a:srgbClr val="042315"/>
                  </a:solidFill>
                </a:ln>
                <a:noFill/>
                <a:latin typeface="Arial" panose="020B0604020202020204" pitchFamily="34" charset="0"/>
              </a:defRPr>
            </a:lvl1pPr>
          </a:lstStyle>
          <a:p>
            <a:pPr lvl="0"/>
            <a:r>
              <a:rPr lang="en-US" dirty="0"/>
              <a:t>43%</a:t>
            </a:r>
          </a:p>
        </p:txBody>
      </p:sp>
      <p:sp>
        <p:nvSpPr>
          <p:cNvPr id="48" name="Content Placeholder 2">
            <a:extLst>
              <a:ext uri="{FF2B5EF4-FFF2-40B4-BE49-F238E27FC236}">
                <a16:creationId xmlns:a16="http://schemas.microsoft.com/office/drawing/2014/main" id="{2F775E0D-BE32-DC44-A8AF-F3BFCA8B5CAD}"/>
              </a:ext>
            </a:extLst>
          </p:cNvPr>
          <p:cNvSpPr>
            <a:spLocks noGrp="1"/>
          </p:cNvSpPr>
          <p:nvPr>
            <p:ph idx="27" hasCustomPrompt="1"/>
          </p:nvPr>
        </p:nvSpPr>
        <p:spPr>
          <a:xfrm>
            <a:off x="6657740" y="4638023"/>
            <a:ext cx="1924521" cy="879674"/>
          </a:xfrm>
          <a:prstGeom prst="rect">
            <a:avLst/>
          </a:prstGeom>
        </p:spPr>
        <p:txBody>
          <a:bodyPr lIns="0" tIns="0" rIns="0" bIns="0" anchor="t">
            <a:noAutofit/>
          </a:bodyPr>
          <a:lstStyle>
            <a:lvl1pPr marL="0" indent="0">
              <a:lnSpc>
                <a:spcPct val="100000"/>
              </a:lnSpc>
              <a:buNone/>
              <a:defRPr sz="6200" b="0" i="0">
                <a:ln w="12700">
                  <a:solidFill>
                    <a:srgbClr val="042315"/>
                  </a:solidFill>
                </a:ln>
                <a:noFill/>
                <a:latin typeface="Arial" panose="020B0604020202020204" pitchFamily="34" charset="0"/>
              </a:defRPr>
            </a:lvl1pPr>
          </a:lstStyle>
          <a:p>
            <a:pPr lvl="0"/>
            <a:r>
              <a:rPr lang="en-US" dirty="0"/>
              <a:t>43%</a:t>
            </a:r>
          </a:p>
        </p:txBody>
      </p:sp>
      <p:sp>
        <p:nvSpPr>
          <p:cNvPr id="49" name="Content Placeholder 2">
            <a:extLst>
              <a:ext uri="{FF2B5EF4-FFF2-40B4-BE49-F238E27FC236}">
                <a16:creationId xmlns:a16="http://schemas.microsoft.com/office/drawing/2014/main" id="{1B052F5E-4798-9045-911D-7DAF79460AC8}"/>
              </a:ext>
            </a:extLst>
          </p:cNvPr>
          <p:cNvSpPr>
            <a:spLocks noGrp="1"/>
          </p:cNvSpPr>
          <p:nvPr>
            <p:ph idx="28" hasCustomPrompt="1"/>
          </p:nvPr>
        </p:nvSpPr>
        <p:spPr>
          <a:xfrm>
            <a:off x="6657740" y="343425"/>
            <a:ext cx="1924521" cy="879674"/>
          </a:xfrm>
          <a:prstGeom prst="rect">
            <a:avLst/>
          </a:prstGeom>
        </p:spPr>
        <p:txBody>
          <a:bodyPr lIns="0" tIns="0" rIns="0" bIns="0" anchor="t">
            <a:noAutofit/>
          </a:bodyPr>
          <a:lstStyle>
            <a:lvl1pPr marL="0" indent="0">
              <a:lnSpc>
                <a:spcPct val="100000"/>
              </a:lnSpc>
              <a:buNone/>
              <a:defRPr sz="6200" b="0" i="0">
                <a:ln w="12700">
                  <a:solidFill>
                    <a:srgbClr val="042315"/>
                  </a:solidFill>
                </a:ln>
                <a:noFill/>
                <a:latin typeface="Arial" panose="020B0604020202020204" pitchFamily="34" charset="0"/>
              </a:defRPr>
            </a:lvl1pPr>
          </a:lstStyle>
          <a:p>
            <a:pPr lvl="0"/>
            <a:r>
              <a:rPr lang="en-US" dirty="0"/>
              <a:t>43%</a:t>
            </a:r>
          </a:p>
        </p:txBody>
      </p:sp>
      <p:sp>
        <p:nvSpPr>
          <p:cNvPr id="50" name="Text Placeholder 4">
            <a:extLst>
              <a:ext uri="{FF2B5EF4-FFF2-40B4-BE49-F238E27FC236}">
                <a16:creationId xmlns:a16="http://schemas.microsoft.com/office/drawing/2014/main" id="{AD0D975F-B435-184D-BBBA-DD4B4F13A20E}"/>
              </a:ext>
            </a:extLst>
          </p:cNvPr>
          <p:cNvSpPr>
            <a:spLocks noGrp="1"/>
          </p:cNvSpPr>
          <p:nvPr>
            <p:ph type="body" sz="quarter" idx="32" hasCustomPrompt="1"/>
          </p:nvPr>
        </p:nvSpPr>
        <p:spPr>
          <a:xfrm>
            <a:off x="6657740" y="1256199"/>
            <a:ext cx="1924520" cy="714981"/>
          </a:xfrm>
          <a:prstGeom prst="rect">
            <a:avLst/>
          </a:prstGeom>
        </p:spPr>
        <p:txBody>
          <a:bodyPr lIns="0" tIns="0" rIns="0" bIns="0">
            <a:noAutofit/>
          </a:bodyPr>
          <a:lstStyle>
            <a:lvl1pPr marL="0" indent="0" algn="l">
              <a:buNone/>
              <a:defRPr sz="1200" b="0" i="0">
                <a:solidFill>
                  <a:srgbClr val="3D3C3C"/>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51" name="Text Placeholder 4">
            <a:extLst>
              <a:ext uri="{FF2B5EF4-FFF2-40B4-BE49-F238E27FC236}">
                <a16:creationId xmlns:a16="http://schemas.microsoft.com/office/drawing/2014/main" id="{64B03BB7-5EDC-A24B-AB82-587FC8849757}"/>
              </a:ext>
            </a:extLst>
          </p:cNvPr>
          <p:cNvSpPr>
            <a:spLocks noGrp="1"/>
          </p:cNvSpPr>
          <p:nvPr>
            <p:ph type="body" sz="quarter" idx="33" hasCustomPrompt="1"/>
          </p:nvPr>
        </p:nvSpPr>
        <p:spPr>
          <a:xfrm>
            <a:off x="6657740" y="3424046"/>
            <a:ext cx="1924521" cy="714981"/>
          </a:xfrm>
          <a:prstGeom prst="rect">
            <a:avLst/>
          </a:prstGeom>
        </p:spPr>
        <p:txBody>
          <a:bodyPr lIns="0" tIns="0" rIns="0" bIns="0">
            <a:noAutofit/>
          </a:bodyPr>
          <a:lstStyle>
            <a:lvl1pPr marL="0" indent="0" algn="l">
              <a:buNone/>
              <a:defRPr sz="1200" b="0" i="0">
                <a:solidFill>
                  <a:srgbClr val="3D3C3C"/>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52" name="Text Placeholder 4">
            <a:extLst>
              <a:ext uri="{FF2B5EF4-FFF2-40B4-BE49-F238E27FC236}">
                <a16:creationId xmlns:a16="http://schemas.microsoft.com/office/drawing/2014/main" id="{9D739BD5-61A3-4B4A-BAF0-2302FCB99257}"/>
              </a:ext>
            </a:extLst>
          </p:cNvPr>
          <p:cNvSpPr>
            <a:spLocks noGrp="1"/>
          </p:cNvSpPr>
          <p:nvPr>
            <p:ph type="body" sz="quarter" idx="34" hasCustomPrompt="1"/>
          </p:nvPr>
        </p:nvSpPr>
        <p:spPr>
          <a:xfrm>
            <a:off x="6657740" y="5571345"/>
            <a:ext cx="1924520" cy="714981"/>
          </a:xfrm>
          <a:prstGeom prst="rect">
            <a:avLst/>
          </a:prstGeom>
        </p:spPr>
        <p:txBody>
          <a:bodyPr lIns="0" tIns="0" rIns="0" bIns="0">
            <a:noAutofit/>
          </a:bodyPr>
          <a:lstStyle>
            <a:lvl1pPr marL="0" indent="0" algn="l">
              <a:buNone/>
              <a:defRPr sz="1200" b="0" i="0">
                <a:solidFill>
                  <a:srgbClr val="3D3C3C"/>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pic>
        <p:nvPicPr>
          <p:cNvPr id="20" name="Picture 19" descr="Logo&#10;&#10;Description automatically generated">
            <a:extLst>
              <a:ext uri="{FF2B5EF4-FFF2-40B4-BE49-F238E27FC236}">
                <a16:creationId xmlns:a16="http://schemas.microsoft.com/office/drawing/2014/main" id="{97D249BC-C200-7443-9760-7204385F6F3C}"/>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2" name="Text Placeholder 4">
            <a:extLst>
              <a:ext uri="{FF2B5EF4-FFF2-40B4-BE49-F238E27FC236}">
                <a16:creationId xmlns:a16="http://schemas.microsoft.com/office/drawing/2014/main" id="{6548677B-61C8-1A4D-8C33-27190397990B}"/>
              </a:ext>
            </a:extLst>
          </p:cNvPr>
          <p:cNvSpPr>
            <a:spLocks noGrp="1"/>
          </p:cNvSpPr>
          <p:nvPr>
            <p:ph type="body" sz="quarter" idx="16" hasCustomPrompt="1"/>
          </p:nvPr>
        </p:nvSpPr>
        <p:spPr>
          <a:xfrm>
            <a:off x="228600" y="1325706"/>
            <a:ext cx="4343400" cy="1147297"/>
          </a:xfrm>
          <a:prstGeom prst="rect">
            <a:avLst/>
          </a:prstGeom>
        </p:spPr>
        <p:txBody>
          <a:bodyPr lIns="0" tIns="0" rIns="0" bIns="0">
            <a:noAutofit/>
          </a:bodyPr>
          <a:lstStyle>
            <a:lvl1pPr marL="0" indent="0">
              <a:buNone/>
              <a:defRPr sz="3200" b="0" i="0">
                <a:solidFill>
                  <a:srgbClr val="FF462D"/>
                </a:solidFill>
                <a:latin typeface="Arial" panose="020B0604020202020204" pitchFamily="34" charset="0"/>
              </a:defRPr>
            </a:lvl1pPr>
          </a:lstStyle>
          <a:p>
            <a:pPr lvl="0"/>
            <a:r>
              <a:rPr lang="en-US" dirty="0"/>
              <a:t>Add body text here– as a caption</a:t>
            </a:r>
          </a:p>
        </p:txBody>
      </p:sp>
      <p:sp>
        <p:nvSpPr>
          <p:cNvPr id="23" name="Slide Number Placeholder 5">
            <a:extLst>
              <a:ext uri="{FF2B5EF4-FFF2-40B4-BE49-F238E27FC236}">
                <a16:creationId xmlns:a16="http://schemas.microsoft.com/office/drawing/2014/main" id="{23C7BE69-7B56-B043-8F79-03D68ACFEDEC}"/>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8" name="Text Placeholder 2">
            <a:extLst>
              <a:ext uri="{FF2B5EF4-FFF2-40B4-BE49-F238E27FC236}">
                <a16:creationId xmlns:a16="http://schemas.microsoft.com/office/drawing/2014/main" id="{515B666A-1C2F-A545-A6BA-B8A519DE1828}"/>
              </a:ext>
            </a:extLst>
          </p:cNvPr>
          <p:cNvSpPr>
            <a:spLocks noGrp="1"/>
          </p:cNvSpPr>
          <p:nvPr>
            <p:ph type="body" sz="quarter" idx="52" hasCustomPrompt="1"/>
          </p:nvPr>
        </p:nvSpPr>
        <p:spPr>
          <a:xfrm>
            <a:off x="228600" y="3286751"/>
            <a:ext cx="4343164" cy="2742673"/>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8" name="Chart Placeholder 16">
            <a:extLst>
              <a:ext uri="{FF2B5EF4-FFF2-40B4-BE49-F238E27FC236}">
                <a16:creationId xmlns:a16="http://schemas.microsoft.com/office/drawing/2014/main" id="{3A0BBCBA-C8E1-4AB5-A9BB-F058E066BFF0}"/>
              </a:ext>
            </a:extLst>
          </p:cNvPr>
          <p:cNvSpPr>
            <a:spLocks noGrp="1"/>
          </p:cNvSpPr>
          <p:nvPr>
            <p:ph type="chart" sz="quarter" idx="29" hasCustomPrompt="1"/>
          </p:nvPr>
        </p:nvSpPr>
        <p:spPr>
          <a:xfrm>
            <a:off x="9381035" y="343425"/>
            <a:ext cx="2590800" cy="1627755"/>
          </a:xfrm>
          <a:prstGeom prst="rect">
            <a:avLst/>
          </a:prstGeom>
        </p:spPr>
        <p:txBody>
          <a:bodyPr>
            <a:noAutofit/>
          </a:bodyPr>
          <a:lstStyle>
            <a:lvl1pPr marL="0" indent="0">
              <a:buNone/>
              <a:defRPr b="0" i="0">
                <a:latin typeface="Arial" panose="020B0604020202020204" pitchFamily="34" charset="0"/>
              </a:defRPr>
            </a:lvl1pPr>
          </a:lstStyle>
          <a:p>
            <a:r>
              <a:rPr lang="en-US" dirty="0"/>
              <a:t>PIE CHART</a:t>
            </a:r>
          </a:p>
        </p:txBody>
      </p:sp>
      <p:sp>
        <p:nvSpPr>
          <p:cNvPr id="19" name="Chart Placeholder 16">
            <a:extLst>
              <a:ext uri="{FF2B5EF4-FFF2-40B4-BE49-F238E27FC236}">
                <a16:creationId xmlns:a16="http://schemas.microsoft.com/office/drawing/2014/main" id="{72D911F8-A9E0-48DA-996A-E5B9C4937BDE}"/>
              </a:ext>
            </a:extLst>
          </p:cNvPr>
          <p:cNvSpPr>
            <a:spLocks noGrp="1"/>
          </p:cNvSpPr>
          <p:nvPr>
            <p:ph type="chart" sz="quarter" idx="30" hasCustomPrompt="1"/>
          </p:nvPr>
        </p:nvSpPr>
        <p:spPr>
          <a:xfrm>
            <a:off x="9372600" y="2490724"/>
            <a:ext cx="2590800" cy="1648303"/>
          </a:xfrm>
          <a:prstGeom prst="rect">
            <a:avLst/>
          </a:prstGeom>
        </p:spPr>
        <p:txBody>
          <a:bodyPr>
            <a:noAutofit/>
          </a:bodyPr>
          <a:lstStyle>
            <a:lvl1pPr marL="0" indent="0">
              <a:buNone/>
              <a:defRPr b="0" i="0">
                <a:latin typeface="Arial" panose="020B0604020202020204" pitchFamily="34" charset="0"/>
              </a:defRPr>
            </a:lvl1pPr>
          </a:lstStyle>
          <a:p>
            <a:r>
              <a:rPr lang="en-US" dirty="0"/>
              <a:t>PIE CHART</a:t>
            </a:r>
          </a:p>
        </p:txBody>
      </p:sp>
      <p:sp>
        <p:nvSpPr>
          <p:cNvPr id="21" name="Chart Placeholder 16">
            <a:extLst>
              <a:ext uri="{FF2B5EF4-FFF2-40B4-BE49-F238E27FC236}">
                <a16:creationId xmlns:a16="http://schemas.microsoft.com/office/drawing/2014/main" id="{45F1F91B-EA51-422E-BFBC-19578BC3CD23}"/>
              </a:ext>
            </a:extLst>
          </p:cNvPr>
          <p:cNvSpPr>
            <a:spLocks noGrp="1"/>
          </p:cNvSpPr>
          <p:nvPr>
            <p:ph type="chart" sz="quarter" idx="31" hasCustomPrompt="1"/>
          </p:nvPr>
        </p:nvSpPr>
        <p:spPr>
          <a:xfrm>
            <a:off x="9372601" y="4638023"/>
            <a:ext cx="2590800" cy="1648303"/>
          </a:xfrm>
          <a:prstGeom prst="rect">
            <a:avLst/>
          </a:prstGeom>
        </p:spPr>
        <p:txBody>
          <a:bodyPr>
            <a:noAutofit/>
          </a:bodyPr>
          <a:lstStyle>
            <a:lvl1pPr marL="0" indent="0">
              <a:buNone/>
              <a:defRPr b="0" i="0">
                <a:latin typeface="Arial" panose="020B0604020202020204" pitchFamily="34" charset="0"/>
              </a:defRPr>
            </a:lvl1pPr>
          </a:lstStyle>
          <a:p>
            <a:r>
              <a:rPr lang="en-US" dirty="0"/>
              <a:t>PIE CHART</a:t>
            </a:r>
          </a:p>
        </p:txBody>
      </p:sp>
      <p:sp>
        <p:nvSpPr>
          <p:cNvPr id="24" name="Title 1">
            <a:extLst>
              <a:ext uri="{FF2B5EF4-FFF2-40B4-BE49-F238E27FC236}">
                <a16:creationId xmlns:a16="http://schemas.microsoft.com/office/drawing/2014/main" id="{80614A8C-B1BC-AC41-84D8-7CFBDD13C4AB}"/>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5" name="Text Placeholder 57">
            <a:extLst>
              <a:ext uri="{FF2B5EF4-FFF2-40B4-BE49-F238E27FC236}">
                <a16:creationId xmlns:a16="http://schemas.microsoft.com/office/drawing/2014/main" id="{7969393D-9EED-C944-9B68-00D3A2413B7B}"/>
              </a:ext>
            </a:extLst>
          </p:cNvPr>
          <p:cNvSpPr>
            <a:spLocks noGrp="1"/>
          </p:cNvSpPr>
          <p:nvPr>
            <p:ph type="body" sz="quarter" idx="53"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289470718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Content w 3 Data Series (Right)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BC938A9-452C-1549-BE20-0A5AA1D7F600}"/>
              </a:ext>
            </a:extLst>
          </p:cNvPr>
          <p:cNvSpPr/>
          <p:nvPr userDrawn="1"/>
        </p:nvSpPr>
        <p:spPr>
          <a:xfrm>
            <a:off x="6096000" y="0"/>
            <a:ext cx="6096001" cy="6858000"/>
          </a:xfrm>
          <a:prstGeom prst="rect">
            <a:avLst/>
          </a:prstGeom>
          <a:solidFill>
            <a:srgbClr val="2970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dirty="0">
              <a:latin typeface="Arial" panose="020B0604020202020204" pitchFamily="34" charset="0"/>
            </a:endParaRPr>
          </a:p>
        </p:txBody>
      </p:sp>
      <p:sp>
        <p:nvSpPr>
          <p:cNvPr id="47" name="Content Placeholder 2">
            <a:extLst>
              <a:ext uri="{FF2B5EF4-FFF2-40B4-BE49-F238E27FC236}">
                <a16:creationId xmlns:a16="http://schemas.microsoft.com/office/drawing/2014/main" id="{0EE8F709-F96A-174E-8BD3-B90D583D96FA}"/>
              </a:ext>
            </a:extLst>
          </p:cNvPr>
          <p:cNvSpPr>
            <a:spLocks noGrp="1"/>
          </p:cNvSpPr>
          <p:nvPr>
            <p:ph idx="1" hasCustomPrompt="1"/>
          </p:nvPr>
        </p:nvSpPr>
        <p:spPr>
          <a:xfrm>
            <a:off x="6657739" y="2490724"/>
            <a:ext cx="1924521" cy="879674"/>
          </a:xfrm>
          <a:prstGeom prst="rect">
            <a:avLst/>
          </a:prstGeom>
        </p:spPr>
        <p:txBody>
          <a:bodyPr lIns="0" tIns="0" rIns="0" bIns="0" anchor="t">
            <a:noAutofit/>
          </a:bodyPr>
          <a:lstStyle>
            <a:lvl1pPr marL="0" indent="0">
              <a:lnSpc>
                <a:spcPct val="100000"/>
              </a:lnSpc>
              <a:buNone/>
              <a:defRPr sz="6200" b="0" i="0">
                <a:ln w="12700">
                  <a:solidFill>
                    <a:srgbClr val="4CDD84"/>
                  </a:solidFill>
                </a:ln>
                <a:noFill/>
                <a:latin typeface="Arial" panose="020B0604020202020204" pitchFamily="34" charset="0"/>
              </a:defRPr>
            </a:lvl1pPr>
          </a:lstStyle>
          <a:p>
            <a:pPr lvl="0"/>
            <a:r>
              <a:rPr lang="en-US" dirty="0"/>
              <a:t>43%</a:t>
            </a:r>
          </a:p>
        </p:txBody>
      </p:sp>
      <p:sp>
        <p:nvSpPr>
          <p:cNvPr id="48" name="Content Placeholder 2">
            <a:extLst>
              <a:ext uri="{FF2B5EF4-FFF2-40B4-BE49-F238E27FC236}">
                <a16:creationId xmlns:a16="http://schemas.microsoft.com/office/drawing/2014/main" id="{2F775E0D-BE32-DC44-A8AF-F3BFCA8B5CAD}"/>
              </a:ext>
            </a:extLst>
          </p:cNvPr>
          <p:cNvSpPr>
            <a:spLocks noGrp="1"/>
          </p:cNvSpPr>
          <p:nvPr>
            <p:ph idx="27" hasCustomPrompt="1"/>
          </p:nvPr>
        </p:nvSpPr>
        <p:spPr>
          <a:xfrm>
            <a:off x="6657739" y="4638023"/>
            <a:ext cx="1924521" cy="879674"/>
          </a:xfrm>
          <a:prstGeom prst="rect">
            <a:avLst/>
          </a:prstGeom>
        </p:spPr>
        <p:txBody>
          <a:bodyPr lIns="0" tIns="0" rIns="0" bIns="0" anchor="t">
            <a:noAutofit/>
          </a:bodyPr>
          <a:lstStyle>
            <a:lvl1pPr marL="0" indent="0">
              <a:lnSpc>
                <a:spcPct val="100000"/>
              </a:lnSpc>
              <a:buNone/>
              <a:defRPr sz="6200" b="0" i="0">
                <a:ln w="12700">
                  <a:solidFill>
                    <a:srgbClr val="4CDD84"/>
                  </a:solidFill>
                </a:ln>
                <a:noFill/>
                <a:latin typeface="Arial" panose="020B0604020202020204" pitchFamily="34" charset="0"/>
              </a:defRPr>
            </a:lvl1pPr>
          </a:lstStyle>
          <a:p>
            <a:pPr lvl="0"/>
            <a:r>
              <a:rPr lang="en-US" dirty="0"/>
              <a:t>43%</a:t>
            </a:r>
          </a:p>
        </p:txBody>
      </p:sp>
      <p:sp>
        <p:nvSpPr>
          <p:cNvPr id="49" name="Content Placeholder 2">
            <a:extLst>
              <a:ext uri="{FF2B5EF4-FFF2-40B4-BE49-F238E27FC236}">
                <a16:creationId xmlns:a16="http://schemas.microsoft.com/office/drawing/2014/main" id="{1B052F5E-4798-9045-911D-7DAF79460AC8}"/>
              </a:ext>
            </a:extLst>
          </p:cNvPr>
          <p:cNvSpPr>
            <a:spLocks noGrp="1"/>
          </p:cNvSpPr>
          <p:nvPr>
            <p:ph idx="28" hasCustomPrompt="1"/>
          </p:nvPr>
        </p:nvSpPr>
        <p:spPr>
          <a:xfrm>
            <a:off x="6657739" y="343425"/>
            <a:ext cx="1924521" cy="879674"/>
          </a:xfrm>
          <a:prstGeom prst="rect">
            <a:avLst/>
          </a:prstGeom>
        </p:spPr>
        <p:txBody>
          <a:bodyPr lIns="0" tIns="0" rIns="0" bIns="0" anchor="t">
            <a:noAutofit/>
          </a:bodyPr>
          <a:lstStyle>
            <a:lvl1pPr marL="0" indent="0">
              <a:lnSpc>
                <a:spcPct val="100000"/>
              </a:lnSpc>
              <a:buNone/>
              <a:defRPr sz="6200" b="0" i="0">
                <a:ln w="12700">
                  <a:solidFill>
                    <a:srgbClr val="4CDD84"/>
                  </a:solidFill>
                </a:ln>
                <a:noFill/>
                <a:latin typeface="Arial" panose="020B0604020202020204" pitchFamily="34" charset="0"/>
              </a:defRPr>
            </a:lvl1pPr>
          </a:lstStyle>
          <a:p>
            <a:pPr lvl="0"/>
            <a:r>
              <a:rPr lang="en-US" dirty="0"/>
              <a:t>43%</a:t>
            </a:r>
          </a:p>
        </p:txBody>
      </p:sp>
      <p:sp>
        <p:nvSpPr>
          <p:cNvPr id="50" name="Text Placeholder 4">
            <a:extLst>
              <a:ext uri="{FF2B5EF4-FFF2-40B4-BE49-F238E27FC236}">
                <a16:creationId xmlns:a16="http://schemas.microsoft.com/office/drawing/2014/main" id="{AD0D975F-B435-184D-BBBA-DD4B4F13A20E}"/>
              </a:ext>
            </a:extLst>
          </p:cNvPr>
          <p:cNvSpPr>
            <a:spLocks noGrp="1"/>
          </p:cNvSpPr>
          <p:nvPr>
            <p:ph type="body" sz="quarter" idx="32" hasCustomPrompt="1"/>
          </p:nvPr>
        </p:nvSpPr>
        <p:spPr>
          <a:xfrm>
            <a:off x="6657739" y="1256199"/>
            <a:ext cx="1924520" cy="714981"/>
          </a:xfrm>
          <a:prstGeom prst="rect">
            <a:avLst/>
          </a:prstGeom>
        </p:spPr>
        <p:txBody>
          <a:bodyPr lIns="0" tIns="0" rIns="0" bIns="0">
            <a:noAutofit/>
          </a:bodyPr>
          <a:lstStyle>
            <a:lvl1pPr marL="0" indent="0" algn="l">
              <a:buNone/>
              <a:defRPr sz="1200" b="0" i="0">
                <a:solidFill>
                  <a:srgbClr val="E4F4F1"/>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51" name="Text Placeholder 4">
            <a:extLst>
              <a:ext uri="{FF2B5EF4-FFF2-40B4-BE49-F238E27FC236}">
                <a16:creationId xmlns:a16="http://schemas.microsoft.com/office/drawing/2014/main" id="{64B03BB7-5EDC-A24B-AB82-587FC8849757}"/>
              </a:ext>
            </a:extLst>
          </p:cNvPr>
          <p:cNvSpPr>
            <a:spLocks noGrp="1"/>
          </p:cNvSpPr>
          <p:nvPr>
            <p:ph type="body" sz="quarter" idx="33" hasCustomPrompt="1"/>
          </p:nvPr>
        </p:nvSpPr>
        <p:spPr>
          <a:xfrm>
            <a:off x="6657739" y="3424046"/>
            <a:ext cx="1924521" cy="714981"/>
          </a:xfrm>
          <a:prstGeom prst="rect">
            <a:avLst/>
          </a:prstGeom>
        </p:spPr>
        <p:txBody>
          <a:bodyPr lIns="0" tIns="0" rIns="0" bIns="0">
            <a:noAutofit/>
          </a:bodyPr>
          <a:lstStyle>
            <a:lvl1pPr marL="0" indent="0" algn="l">
              <a:buNone/>
              <a:defRPr sz="1200" b="0" i="0">
                <a:solidFill>
                  <a:srgbClr val="E4F4F1"/>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sp>
        <p:nvSpPr>
          <p:cNvPr id="52" name="Text Placeholder 4">
            <a:extLst>
              <a:ext uri="{FF2B5EF4-FFF2-40B4-BE49-F238E27FC236}">
                <a16:creationId xmlns:a16="http://schemas.microsoft.com/office/drawing/2014/main" id="{9D739BD5-61A3-4B4A-BAF0-2302FCB99257}"/>
              </a:ext>
            </a:extLst>
          </p:cNvPr>
          <p:cNvSpPr>
            <a:spLocks noGrp="1"/>
          </p:cNvSpPr>
          <p:nvPr>
            <p:ph type="body" sz="quarter" idx="34" hasCustomPrompt="1"/>
          </p:nvPr>
        </p:nvSpPr>
        <p:spPr>
          <a:xfrm>
            <a:off x="6657739" y="5571345"/>
            <a:ext cx="1924520" cy="714981"/>
          </a:xfrm>
          <a:prstGeom prst="rect">
            <a:avLst/>
          </a:prstGeom>
        </p:spPr>
        <p:txBody>
          <a:bodyPr lIns="0" tIns="0" rIns="0" bIns="0">
            <a:noAutofit/>
          </a:bodyPr>
          <a:lstStyle>
            <a:lvl1pPr marL="0" indent="0" algn="l">
              <a:buNone/>
              <a:defRPr sz="1200" b="0" i="0">
                <a:solidFill>
                  <a:srgbClr val="E4F4F1"/>
                </a:solidFill>
                <a:latin typeface="Arial" panose="020B0604020202020204" pitchFamily="34" charset="0"/>
              </a:defRPr>
            </a:lvl1pPr>
          </a:lstStyle>
          <a:p>
            <a:pPr lvl="0"/>
            <a:r>
              <a:rPr lang="en-US" dirty="0"/>
              <a:t>Add text—</a:t>
            </a:r>
            <a:r>
              <a:rPr lang="en-US" dirty="0" err="1"/>
              <a:t>sepien</a:t>
            </a:r>
            <a:r>
              <a:rPr lang="en-US" dirty="0"/>
              <a:t> et ligula </a:t>
            </a:r>
            <a:r>
              <a:rPr lang="en-US" dirty="0" err="1"/>
              <a:t>ullamcorper</a:t>
            </a:r>
            <a:r>
              <a:rPr lang="en-US" dirty="0"/>
              <a:t> </a:t>
            </a:r>
            <a:r>
              <a:rPr lang="en-US" dirty="0" err="1"/>
              <a:t>malesuada</a:t>
            </a:r>
            <a:r>
              <a:rPr lang="en-US" dirty="0"/>
              <a:t> </a:t>
            </a:r>
            <a:r>
              <a:rPr lang="en-US" dirty="0" err="1"/>
              <a:t>proin</a:t>
            </a:r>
            <a:r>
              <a:rPr lang="en-US" dirty="0"/>
              <a:t> libero </a:t>
            </a:r>
            <a:r>
              <a:rPr lang="en-US" dirty="0" err="1"/>
              <a:t>nunc</a:t>
            </a:r>
            <a:r>
              <a:rPr lang="en-US" dirty="0"/>
              <a:t>.</a:t>
            </a:r>
          </a:p>
        </p:txBody>
      </p:sp>
      <p:pic>
        <p:nvPicPr>
          <p:cNvPr id="20" name="Picture 19" descr="Logo&#10;&#10;Description automatically generated">
            <a:extLst>
              <a:ext uri="{FF2B5EF4-FFF2-40B4-BE49-F238E27FC236}">
                <a16:creationId xmlns:a16="http://schemas.microsoft.com/office/drawing/2014/main" id="{97D249BC-C200-7443-9760-7204385F6F3C}"/>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22" name="Text Placeholder 4">
            <a:extLst>
              <a:ext uri="{FF2B5EF4-FFF2-40B4-BE49-F238E27FC236}">
                <a16:creationId xmlns:a16="http://schemas.microsoft.com/office/drawing/2014/main" id="{6548677B-61C8-1A4D-8C33-27190397990B}"/>
              </a:ext>
            </a:extLst>
          </p:cNvPr>
          <p:cNvSpPr>
            <a:spLocks noGrp="1"/>
          </p:cNvSpPr>
          <p:nvPr>
            <p:ph type="body" sz="quarter" idx="16" hasCustomPrompt="1"/>
          </p:nvPr>
        </p:nvSpPr>
        <p:spPr>
          <a:xfrm>
            <a:off x="228600" y="1325706"/>
            <a:ext cx="4343400" cy="1147297"/>
          </a:xfrm>
          <a:prstGeom prst="rect">
            <a:avLst/>
          </a:prstGeom>
        </p:spPr>
        <p:txBody>
          <a:bodyPr lIns="0" tIns="0" rIns="0" bIns="0">
            <a:noAutofit/>
          </a:bodyPr>
          <a:lstStyle>
            <a:lvl1pPr marL="0" indent="0">
              <a:buNone/>
              <a:defRPr sz="3200" b="0" i="0">
                <a:solidFill>
                  <a:srgbClr val="FF462D"/>
                </a:solidFill>
                <a:latin typeface="Arial" panose="020B0604020202020204" pitchFamily="34" charset="0"/>
              </a:defRPr>
            </a:lvl1pPr>
          </a:lstStyle>
          <a:p>
            <a:pPr lvl="0"/>
            <a:r>
              <a:rPr lang="en-US" dirty="0"/>
              <a:t>Add body text here– as a caption</a:t>
            </a:r>
          </a:p>
        </p:txBody>
      </p:sp>
      <p:sp>
        <p:nvSpPr>
          <p:cNvPr id="23" name="Slide Number Placeholder 5">
            <a:extLst>
              <a:ext uri="{FF2B5EF4-FFF2-40B4-BE49-F238E27FC236}">
                <a16:creationId xmlns:a16="http://schemas.microsoft.com/office/drawing/2014/main" id="{23C7BE69-7B56-B043-8F79-03D68ACFEDEC}"/>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28" name="Text Placeholder 2">
            <a:extLst>
              <a:ext uri="{FF2B5EF4-FFF2-40B4-BE49-F238E27FC236}">
                <a16:creationId xmlns:a16="http://schemas.microsoft.com/office/drawing/2014/main" id="{515B666A-1C2F-A545-A6BA-B8A519DE1828}"/>
              </a:ext>
            </a:extLst>
          </p:cNvPr>
          <p:cNvSpPr>
            <a:spLocks noGrp="1"/>
          </p:cNvSpPr>
          <p:nvPr>
            <p:ph type="body" sz="quarter" idx="52" hasCustomPrompt="1"/>
          </p:nvPr>
        </p:nvSpPr>
        <p:spPr>
          <a:xfrm>
            <a:off x="228600" y="3286751"/>
            <a:ext cx="4343164" cy="2742673"/>
          </a:xfrm>
        </p:spPr>
        <p:txBody>
          <a:bodyPr/>
          <a:lstStyle>
            <a:lvl1pPr>
              <a:defRPr sz="1200">
                <a:solidFill>
                  <a:srgbClr val="3D3C3C"/>
                </a:solidFill>
              </a:defRPr>
            </a:lvl1pPr>
            <a:lvl2pPr>
              <a:defRPr sz="1200">
                <a:solidFill>
                  <a:srgbClr val="3D3C3C"/>
                </a:solidFill>
              </a:defRPr>
            </a:lvl2pPr>
            <a:lvl3pPr marL="698500" indent="-171450">
              <a:defRPr lang="en-US" sz="1200" b="0" i="0" kern="1200" dirty="0">
                <a:solidFill>
                  <a:srgbClr val="3D3C3C"/>
                </a:solidFill>
                <a:latin typeface="Arial" panose="020B0604020202020204" pitchFamily="34" charset="0"/>
                <a:ea typeface="Arial" panose="020B0604020202020204" pitchFamily="34" charset="0"/>
                <a:cs typeface="Arial" panose="020B0604020202020204" pitchFamily="34" charset="0"/>
              </a:defRPr>
            </a:lvl3pPr>
            <a:lvl4pPr>
              <a:defRPr sz="1200">
                <a:solidFill>
                  <a:srgbClr val="3D3C3C"/>
                </a:solidFill>
              </a:defRPr>
            </a:lvl4pPr>
            <a:lvl5pPr>
              <a:defRPr sz="1200">
                <a:solidFill>
                  <a:srgbClr val="3D3C3C"/>
                </a:solidFill>
              </a:defRPr>
            </a:lvl5pPr>
          </a:lstStyle>
          <a:p>
            <a:pPr lvl="0"/>
            <a:r>
              <a:rPr lang="en-US" dirty="0"/>
              <a:t>Add body text</a:t>
            </a:r>
          </a:p>
          <a:p>
            <a:pPr lvl="1"/>
            <a:r>
              <a:rPr lang="en-US" dirty="0"/>
              <a:t>Second level</a:t>
            </a:r>
          </a:p>
          <a:p>
            <a:pPr marL="690563" lvl="2" indent="-163513" algn="l" defTabSz="914400" rtl="0" eaLnBrk="1" latinLnBrk="0" hangingPunct="1">
              <a:lnSpc>
                <a:spcPct val="100000"/>
              </a:lnSpc>
              <a:spcBef>
                <a:spcPts val="500"/>
              </a:spcBef>
              <a:buClr>
                <a:srgbClr val="3D3C3C"/>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p:txBody>
      </p:sp>
      <p:sp>
        <p:nvSpPr>
          <p:cNvPr id="18" name="Chart Placeholder 16">
            <a:extLst>
              <a:ext uri="{FF2B5EF4-FFF2-40B4-BE49-F238E27FC236}">
                <a16:creationId xmlns:a16="http://schemas.microsoft.com/office/drawing/2014/main" id="{3A0BBCBA-C8E1-4AB5-A9BB-F058E066BFF0}"/>
              </a:ext>
            </a:extLst>
          </p:cNvPr>
          <p:cNvSpPr>
            <a:spLocks noGrp="1"/>
          </p:cNvSpPr>
          <p:nvPr>
            <p:ph type="chart" sz="quarter" idx="29" hasCustomPrompt="1"/>
          </p:nvPr>
        </p:nvSpPr>
        <p:spPr>
          <a:xfrm>
            <a:off x="9381035" y="343425"/>
            <a:ext cx="2590800" cy="1627755"/>
          </a:xfrm>
          <a:prstGeom prst="rect">
            <a:avLst/>
          </a:prstGeom>
        </p:spPr>
        <p:txBody>
          <a:bodyPr>
            <a:noAutofit/>
          </a:bodyPr>
          <a:lstStyle>
            <a:lvl1pPr marL="0" indent="0">
              <a:buNone/>
              <a:defRPr b="0" i="0">
                <a:solidFill>
                  <a:srgbClr val="E4F4F1"/>
                </a:solidFill>
                <a:latin typeface="Arial" panose="020B0604020202020204" pitchFamily="34" charset="0"/>
              </a:defRPr>
            </a:lvl1pPr>
          </a:lstStyle>
          <a:p>
            <a:r>
              <a:rPr lang="en-US" dirty="0"/>
              <a:t>PIE CHART</a:t>
            </a:r>
          </a:p>
        </p:txBody>
      </p:sp>
      <p:sp>
        <p:nvSpPr>
          <p:cNvPr id="19" name="Chart Placeholder 16">
            <a:extLst>
              <a:ext uri="{FF2B5EF4-FFF2-40B4-BE49-F238E27FC236}">
                <a16:creationId xmlns:a16="http://schemas.microsoft.com/office/drawing/2014/main" id="{72D911F8-A9E0-48DA-996A-E5B9C4937BDE}"/>
              </a:ext>
            </a:extLst>
          </p:cNvPr>
          <p:cNvSpPr>
            <a:spLocks noGrp="1"/>
          </p:cNvSpPr>
          <p:nvPr>
            <p:ph type="chart" sz="quarter" idx="30" hasCustomPrompt="1"/>
          </p:nvPr>
        </p:nvSpPr>
        <p:spPr>
          <a:xfrm>
            <a:off x="9372600" y="2490724"/>
            <a:ext cx="2590800" cy="1648303"/>
          </a:xfrm>
          <a:prstGeom prst="rect">
            <a:avLst/>
          </a:prstGeom>
        </p:spPr>
        <p:txBody>
          <a:bodyPr>
            <a:noAutofit/>
          </a:bodyPr>
          <a:lstStyle>
            <a:lvl1pPr marL="0" indent="0">
              <a:buNone/>
              <a:defRPr b="0" i="0">
                <a:solidFill>
                  <a:srgbClr val="E4F4F1"/>
                </a:solidFill>
                <a:latin typeface="Arial" panose="020B0604020202020204" pitchFamily="34" charset="0"/>
              </a:defRPr>
            </a:lvl1pPr>
          </a:lstStyle>
          <a:p>
            <a:r>
              <a:rPr lang="en-US" dirty="0"/>
              <a:t>PIE CHART</a:t>
            </a:r>
          </a:p>
        </p:txBody>
      </p:sp>
      <p:sp>
        <p:nvSpPr>
          <p:cNvPr id="21" name="Chart Placeholder 16">
            <a:extLst>
              <a:ext uri="{FF2B5EF4-FFF2-40B4-BE49-F238E27FC236}">
                <a16:creationId xmlns:a16="http://schemas.microsoft.com/office/drawing/2014/main" id="{45F1F91B-EA51-422E-BFBC-19578BC3CD23}"/>
              </a:ext>
            </a:extLst>
          </p:cNvPr>
          <p:cNvSpPr>
            <a:spLocks noGrp="1"/>
          </p:cNvSpPr>
          <p:nvPr>
            <p:ph type="chart" sz="quarter" idx="31" hasCustomPrompt="1"/>
          </p:nvPr>
        </p:nvSpPr>
        <p:spPr>
          <a:xfrm>
            <a:off x="9372601" y="4638023"/>
            <a:ext cx="2590800" cy="1648303"/>
          </a:xfrm>
          <a:prstGeom prst="rect">
            <a:avLst/>
          </a:prstGeom>
        </p:spPr>
        <p:txBody>
          <a:bodyPr>
            <a:noAutofit/>
          </a:bodyPr>
          <a:lstStyle>
            <a:lvl1pPr marL="0" indent="0">
              <a:buNone/>
              <a:defRPr b="0" i="0">
                <a:solidFill>
                  <a:srgbClr val="E4F4F1"/>
                </a:solidFill>
                <a:latin typeface="Arial" panose="020B0604020202020204" pitchFamily="34" charset="0"/>
              </a:defRPr>
            </a:lvl1pPr>
          </a:lstStyle>
          <a:p>
            <a:r>
              <a:rPr lang="en-US" dirty="0"/>
              <a:t>PIE CHART</a:t>
            </a:r>
          </a:p>
        </p:txBody>
      </p:sp>
      <p:sp>
        <p:nvSpPr>
          <p:cNvPr id="24" name="Title 1">
            <a:extLst>
              <a:ext uri="{FF2B5EF4-FFF2-40B4-BE49-F238E27FC236}">
                <a16:creationId xmlns:a16="http://schemas.microsoft.com/office/drawing/2014/main" id="{38622837-0D2E-E94C-9228-E758B76112EF}"/>
              </a:ext>
            </a:extLst>
          </p:cNvPr>
          <p:cNvSpPr>
            <a:spLocks noGrp="1"/>
          </p:cNvSpPr>
          <p:nvPr>
            <p:ph type="title" hasCustomPrompt="1"/>
          </p:nvPr>
        </p:nvSpPr>
        <p:spPr>
          <a:xfrm>
            <a:off x="228599" y="266131"/>
            <a:ext cx="56388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25" name="Text Placeholder 57">
            <a:extLst>
              <a:ext uri="{FF2B5EF4-FFF2-40B4-BE49-F238E27FC236}">
                <a16:creationId xmlns:a16="http://schemas.microsoft.com/office/drawing/2014/main" id="{BE0D9B4A-716D-BE42-88F8-D2DB9C3D90B7}"/>
              </a:ext>
            </a:extLst>
          </p:cNvPr>
          <p:cNvSpPr>
            <a:spLocks noGrp="1"/>
          </p:cNvSpPr>
          <p:nvPr>
            <p:ph type="body" sz="quarter" idx="53" hasCustomPrompt="1"/>
          </p:nvPr>
        </p:nvSpPr>
        <p:spPr>
          <a:xfrm>
            <a:off x="228600" y="705999"/>
            <a:ext cx="563910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730852465"/>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Table">
    <p:bg>
      <p:bgPr>
        <a:solidFill>
          <a:schemeClr val="bg1"/>
        </a:solidFill>
        <a:effectLst/>
      </p:bgPr>
    </p:bg>
    <p:spTree>
      <p:nvGrpSpPr>
        <p:cNvPr id="1" name=""/>
        <p:cNvGrpSpPr/>
        <p:nvPr/>
      </p:nvGrpSpPr>
      <p:grpSpPr>
        <a:xfrm>
          <a:off x="0" y="0"/>
          <a:ext cx="0" cy="0"/>
          <a:chOff x="0" y="0"/>
          <a:chExt cx="0" cy="0"/>
        </a:xfrm>
      </p:grpSpPr>
      <p:pic>
        <p:nvPicPr>
          <p:cNvPr id="39" name="Picture 38" descr="Logo&#10;&#10;Description automatically generated">
            <a:extLst>
              <a:ext uri="{FF2B5EF4-FFF2-40B4-BE49-F238E27FC236}">
                <a16:creationId xmlns:a16="http://schemas.microsoft.com/office/drawing/2014/main" id="{DE44CFF3-B29C-A541-8722-CF874064DAB4}"/>
              </a:ext>
            </a:extLst>
          </p:cNvPr>
          <p:cNvPicPr>
            <a:picLocks noChangeAspect="1"/>
          </p:cNvPicPr>
          <p:nvPr userDrawn="1"/>
        </p:nvPicPr>
        <p:blipFill>
          <a:blip r:embed="rId2"/>
          <a:stretch>
            <a:fillRect/>
          </a:stretch>
        </p:blipFill>
        <p:spPr>
          <a:xfrm>
            <a:off x="232558" y="6343599"/>
            <a:ext cx="730344" cy="232383"/>
          </a:xfrm>
          <a:prstGeom prst="rect">
            <a:avLst/>
          </a:prstGeom>
        </p:spPr>
      </p:pic>
      <p:sp>
        <p:nvSpPr>
          <p:cNvPr id="45" name="Slide Number Placeholder 5">
            <a:extLst>
              <a:ext uri="{FF2B5EF4-FFF2-40B4-BE49-F238E27FC236}">
                <a16:creationId xmlns:a16="http://schemas.microsoft.com/office/drawing/2014/main" id="{AC864F3C-846C-6846-B894-6D6BE496ABFA}"/>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
        <p:nvSpPr>
          <p:cNvPr id="61" name="Table Placeholder 2">
            <a:extLst>
              <a:ext uri="{FF2B5EF4-FFF2-40B4-BE49-F238E27FC236}">
                <a16:creationId xmlns:a16="http://schemas.microsoft.com/office/drawing/2014/main" id="{335387C9-B540-7242-96C0-2C325DE4E29E}"/>
              </a:ext>
            </a:extLst>
          </p:cNvPr>
          <p:cNvSpPr>
            <a:spLocks noGrp="1"/>
          </p:cNvSpPr>
          <p:nvPr>
            <p:ph type="tbl" sz="quarter" idx="56" hasCustomPrompt="1"/>
          </p:nvPr>
        </p:nvSpPr>
        <p:spPr>
          <a:xfrm>
            <a:off x="228434" y="1716860"/>
            <a:ext cx="5638966" cy="4302940"/>
          </a:xfrm>
        </p:spPr>
        <p:txBody>
          <a:bodyPr anchor="ctr"/>
          <a:lstStyle>
            <a:lvl1pPr marL="0" indent="0" algn="ctr">
              <a:buNone/>
              <a:defRPr/>
            </a:lvl1pPr>
          </a:lstStyle>
          <a:p>
            <a:r>
              <a:rPr lang="en-US"/>
              <a:t>ADD TABLE HERE</a:t>
            </a:r>
          </a:p>
        </p:txBody>
      </p:sp>
      <p:sp>
        <p:nvSpPr>
          <p:cNvPr id="8" name="Table Placeholder 2">
            <a:extLst>
              <a:ext uri="{FF2B5EF4-FFF2-40B4-BE49-F238E27FC236}">
                <a16:creationId xmlns:a16="http://schemas.microsoft.com/office/drawing/2014/main" id="{D80F0705-A022-4045-8792-F7E7A9E212B3}"/>
              </a:ext>
            </a:extLst>
          </p:cNvPr>
          <p:cNvSpPr>
            <a:spLocks noGrp="1"/>
          </p:cNvSpPr>
          <p:nvPr>
            <p:ph type="tbl" sz="quarter" idx="57" hasCustomPrompt="1"/>
          </p:nvPr>
        </p:nvSpPr>
        <p:spPr>
          <a:xfrm>
            <a:off x="6337920" y="1716860"/>
            <a:ext cx="5638966" cy="4302940"/>
          </a:xfrm>
        </p:spPr>
        <p:txBody>
          <a:bodyPr anchor="ctr"/>
          <a:lstStyle>
            <a:lvl1pPr marL="0" indent="0" algn="ctr">
              <a:buNone/>
              <a:defRPr/>
            </a:lvl1pPr>
          </a:lstStyle>
          <a:p>
            <a:r>
              <a:rPr lang="en-US"/>
              <a:t>ADD TABLE HERE</a:t>
            </a:r>
          </a:p>
        </p:txBody>
      </p:sp>
      <p:sp>
        <p:nvSpPr>
          <p:cNvPr id="9" name="Title 1">
            <a:extLst>
              <a:ext uri="{FF2B5EF4-FFF2-40B4-BE49-F238E27FC236}">
                <a16:creationId xmlns:a16="http://schemas.microsoft.com/office/drawing/2014/main" id="{9F63A82D-B8BF-4946-B980-5C1E704F67FA}"/>
              </a:ext>
            </a:extLst>
          </p:cNvPr>
          <p:cNvSpPr>
            <a:spLocks noGrp="1"/>
          </p:cNvSpPr>
          <p:nvPr>
            <p:ph type="title" hasCustomPrompt="1"/>
          </p:nvPr>
        </p:nvSpPr>
        <p:spPr>
          <a:xfrm>
            <a:off x="228599" y="266131"/>
            <a:ext cx="10439401" cy="281078"/>
          </a:xfrm>
        </p:spPr>
        <p:txBody>
          <a:bodyPr>
            <a:noAutofit/>
          </a:bodyPr>
          <a:lstStyle>
            <a:lvl1pPr>
              <a:lnSpc>
                <a:spcPct val="100000"/>
              </a:lnSpc>
              <a:defRPr sz="2400" b="0" i="0">
                <a:solidFill>
                  <a:srgbClr val="FF462D"/>
                </a:solidFill>
                <a:latin typeface="Arial" panose="020B0604020202020204" pitchFamily="34" charset="0"/>
              </a:defRPr>
            </a:lvl1pPr>
          </a:lstStyle>
          <a:p>
            <a:r>
              <a:rPr lang="en-US" dirty="0"/>
              <a:t>Add heading here</a:t>
            </a:r>
          </a:p>
        </p:txBody>
      </p:sp>
      <p:sp>
        <p:nvSpPr>
          <p:cNvPr id="10" name="Text Placeholder 57">
            <a:extLst>
              <a:ext uri="{FF2B5EF4-FFF2-40B4-BE49-F238E27FC236}">
                <a16:creationId xmlns:a16="http://schemas.microsoft.com/office/drawing/2014/main" id="{179FEEA1-3DB9-3F43-BF6E-13592280481A}"/>
              </a:ext>
            </a:extLst>
          </p:cNvPr>
          <p:cNvSpPr>
            <a:spLocks noGrp="1"/>
          </p:cNvSpPr>
          <p:nvPr>
            <p:ph type="body" sz="quarter" idx="27" hasCustomPrompt="1"/>
          </p:nvPr>
        </p:nvSpPr>
        <p:spPr>
          <a:xfrm>
            <a:off x="228600" y="705999"/>
            <a:ext cx="10439966" cy="310833"/>
          </a:xfrm>
          <a:prstGeom prst="rect">
            <a:avLst/>
          </a:prstGeom>
        </p:spPr>
        <p:txBody>
          <a:bodyPr vert="horz" lIns="0" tIns="0" rIns="0" bIns="0" rtlCol="0" anchor="t">
            <a:noAutofit/>
          </a:bodyPr>
          <a:lstStyle>
            <a:lvl1pPr marL="0" indent="0">
              <a:lnSpc>
                <a:spcPct val="100000"/>
              </a:lnSpc>
              <a:spcBef>
                <a:spcPct val="0"/>
              </a:spcBef>
              <a:buFont typeface="Arial" panose="020B0604020202020204" pitchFamily="34" charset="0"/>
              <a:buNone/>
              <a:defRPr lang="en-US" sz="1400" b="0" i="0" dirty="0" smtClean="0">
                <a:solidFill>
                  <a:srgbClr val="3D3C3C"/>
                </a:solidFill>
                <a:latin typeface="Arial" panose="020B0604020202020204" pitchFamily="34" charset="0"/>
              </a:defRPr>
            </a:lvl1pPr>
            <a:lvl2pPr>
              <a:defRPr lang="en-US" dirty="0" smtClean="0"/>
            </a:lvl2pPr>
            <a:lvl3pPr>
              <a:defRPr lang="en-US" dirty="0" smtClean="0"/>
            </a:lvl3pPr>
            <a:lvl4pPr>
              <a:defRPr lang="en-US" dirty="0" smtClean="0"/>
            </a:lvl4pPr>
            <a:lvl5pPr>
              <a:defRPr lang="en-US" dirty="0"/>
            </a:lvl5pPr>
          </a:lstStyle>
          <a:p>
            <a:pPr marL="228600" lvl="0" indent="-228600">
              <a:spcBef>
                <a:spcPct val="0"/>
              </a:spcBef>
            </a:pPr>
            <a:r>
              <a:rPr lang="en-US" dirty="0"/>
              <a:t>Add subheading here</a:t>
            </a:r>
          </a:p>
        </p:txBody>
      </p:sp>
    </p:spTree>
    <p:extLst>
      <p:ext uri="{BB962C8B-B14F-4D97-AF65-F5344CB8AC3E}">
        <p14:creationId xmlns:p14="http://schemas.microsoft.com/office/powerpoint/2010/main" val="1688787106"/>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theme" Target="../theme/theme1.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546512-28CF-D240-B81F-9ACB8CB1ABBF}"/>
              </a:ext>
            </a:extLst>
          </p:cNvPr>
          <p:cNvSpPr>
            <a:spLocks noGrp="1"/>
          </p:cNvSpPr>
          <p:nvPr>
            <p:ph type="title"/>
          </p:nvPr>
        </p:nvSpPr>
        <p:spPr>
          <a:xfrm>
            <a:off x="228600" y="332740"/>
            <a:ext cx="11734800" cy="514512"/>
          </a:xfrm>
          <a:prstGeom prst="rect">
            <a:avLst/>
          </a:prstGeom>
        </p:spPr>
        <p:txBody>
          <a:bodyPr vert="horz" lIns="0" tIns="0" rIns="0" bIns="0" rtlCol="0" anchor="t">
            <a:no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956130B2-56B0-7F46-8400-1E3680E9AAFB}"/>
              </a:ext>
            </a:extLst>
          </p:cNvPr>
          <p:cNvSpPr>
            <a:spLocks noGrp="1"/>
          </p:cNvSpPr>
          <p:nvPr>
            <p:ph type="body" idx="1"/>
          </p:nvPr>
        </p:nvSpPr>
        <p:spPr>
          <a:xfrm>
            <a:off x="228600" y="1694180"/>
            <a:ext cx="11506200" cy="3657600"/>
          </a:xfrm>
          <a:prstGeom prst="rect">
            <a:avLst/>
          </a:prstGeom>
        </p:spPr>
        <p:txBody>
          <a:bodyPr vert="horz" lIns="0" tIns="0" rIns="0" bIns="0" rtlCol="0">
            <a:noAutofit/>
          </a:bodyPr>
          <a:lstStyle/>
          <a:p>
            <a:pPr lvl="0"/>
            <a:r>
              <a:rPr lang="en-US" dirty="0"/>
              <a:t>Click to add text</a:t>
            </a:r>
          </a:p>
          <a:p>
            <a:pPr lvl="1"/>
            <a:r>
              <a:rPr lang="en-US" dirty="0"/>
              <a:t>Second level</a:t>
            </a:r>
          </a:p>
          <a:p>
            <a:pPr marL="693738" lvl="2" indent="-236538" algn="l" defTabSz="914400" rtl="0" eaLnBrk="1" latinLnBrk="0" hangingPunct="1">
              <a:lnSpc>
                <a:spcPct val="100000"/>
              </a:lnSpc>
              <a:spcBef>
                <a:spcPts val="500"/>
              </a:spcBef>
              <a:buClr>
                <a:schemeClr val="bg2"/>
              </a:buClr>
              <a:buSzPct val="90000"/>
              <a:buFont typeface="Courier New" panose="02070309020205020404" pitchFamily="49" charset="0"/>
              <a:buChar char="o"/>
              <a:tabLst/>
            </a:pPr>
            <a:r>
              <a:rPr lang="en-US" dirty="0"/>
              <a:t>Third level</a:t>
            </a:r>
          </a:p>
          <a:p>
            <a:pPr lvl="3"/>
            <a:r>
              <a:rPr lang="en-US" dirty="0"/>
              <a:t>Fourth level</a:t>
            </a:r>
          </a:p>
          <a:p>
            <a:pPr lvl="4"/>
            <a:r>
              <a:rPr lang="en-US" dirty="0"/>
              <a:t>Fifth level</a:t>
            </a:r>
          </a:p>
          <a:p>
            <a:pPr lvl="0"/>
            <a:endParaRPr lang="en-US" dirty="0"/>
          </a:p>
        </p:txBody>
      </p:sp>
      <p:sp>
        <p:nvSpPr>
          <p:cNvPr id="7" name="Slide Number Placeholder 5">
            <a:extLst>
              <a:ext uri="{FF2B5EF4-FFF2-40B4-BE49-F238E27FC236}">
                <a16:creationId xmlns:a16="http://schemas.microsoft.com/office/drawing/2014/main" id="{33B5C29C-C4AF-DD48-AE8A-5B7CB4F103AB}"/>
              </a:ext>
            </a:extLst>
          </p:cNvPr>
          <p:cNvSpPr>
            <a:spLocks noGrp="1"/>
          </p:cNvSpPr>
          <p:nvPr>
            <p:ph type="sldNum" sz="quarter" idx="4"/>
          </p:nvPr>
        </p:nvSpPr>
        <p:spPr>
          <a:xfrm>
            <a:off x="11714480" y="6317405"/>
            <a:ext cx="257355" cy="215947"/>
          </a:xfrm>
          <a:prstGeom prst="rect">
            <a:avLst/>
          </a:prstGeom>
        </p:spPr>
        <p:txBody>
          <a:bodyPr lIns="0" tIns="0" rIns="0" bIns="0" numCol="1" anchor="b">
            <a:noAutofit/>
          </a:bodyPr>
          <a:lstStyle>
            <a:lvl1pPr algn="r">
              <a:defRPr sz="700" b="0" i="0">
                <a:solidFill>
                  <a:schemeClr val="tx2"/>
                </a:solidFill>
                <a:latin typeface="Arial" panose="020B0604020202020204" pitchFamily="34" charset="0"/>
              </a:defRPr>
            </a:lvl1pPr>
          </a:lstStyle>
          <a:p>
            <a:fld id="{BB55D76A-9B6E-CD41-ABBE-F6C938295BAD}" type="slidenum">
              <a:rPr lang="en-US" smtClean="0"/>
              <a:pPr/>
              <a:t>‹#›</a:t>
            </a:fld>
            <a:endParaRPr lang="en-US" dirty="0"/>
          </a:p>
        </p:txBody>
      </p:sp>
    </p:spTree>
    <p:extLst>
      <p:ext uri="{BB962C8B-B14F-4D97-AF65-F5344CB8AC3E}">
        <p14:creationId xmlns:p14="http://schemas.microsoft.com/office/powerpoint/2010/main" val="2458327591"/>
      </p:ext>
    </p:extLst>
  </p:cSld>
  <p:clrMap bg1="lt1" tx1="dk1" bg2="lt2" tx2="dk2" accent1="accent1" accent2="accent2" accent3="accent3" accent4="accent4" accent5="accent5" accent6="accent6" hlink="hlink" folHlink="folHlink"/>
  <p:sldLayoutIdLst>
    <p:sldLayoutId id="2147483764" r:id="rId1"/>
    <p:sldLayoutId id="2147483870" r:id="rId2"/>
    <p:sldLayoutId id="2147483901" r:id="rId3"/>
    <p:sldLayoutId id="2147483910" r:id="rId4"/>
    <p:sldLayoutId id="2147483911" r:id="rId5"/>
    <p:sldLayoutId id="2147483829" r:id="rId6"/>
    <p:sldLayoutId id="2147483871" r:id="rId7"/>
    <p:sldLayoutId id="2147483792" r:id="rId8"/>
    <p:sldLayoutId id="2147483872" r:id="rId9"/>
    <p:sldLayoutId id="2147483902" r:id="rId10"/>
    <p:sldLayoutId id="2147483912" r:id="rId11"/>
    <p:sldLayoutId id="2147483913" r:id="rId12"/>
    <p:sldLayoutId id="2147483874" r:id="rId13"/>
    <p:sldLayoutId id="2147483873" r:id="rId14"/>
    <p:sldLayoutId id="2147483828" r:id="rId15"/>
    <p:sldLayoutId id="2147483847" r:id="rId16"/>
    <p:sldLayoutId id="2147483903" r:id="rId17"/>
    <p:sldLayoutId id="2147483914" r:id="rId18"/>
    <p:sldLayoutId id="2147483915" r:id="rId19"/>
    <p:sldLayoutId id="2147483904" r:id="rId20"/>
    <p:sldLayoutId id="2147483905" r:id="rId21"/>
    <p:sldLayoutId id="2147483784" r:id="rId22"/>
    <p:sldLayoutId id="2147483842" r:id="rId23"/>
    <p:sldLayoutId id="2147483907" r:id="rId24"/>
    <p:sldLayoutId id="2147483916" r:id="rId25"/>
    <p:sldLayoutId id="2147483917" r:id="rId26"/>
    <p:sldLayoutId id="2147483841" r:id="rId27"/>
    <p:sldLayoutId id="2147483855" r:id="rId28"/>
    <p:sldLayoutId id="2147483895" r:id="rId29"/>
    <p:sldLayoutId id="2147483889" r:id="rId30"/>
    <p:sldLayoutId id="2147483896" r:id="rId31"/>
    <p:sldLayoutId id="2147483891" r:id="rId32"/>
    <p:sldLayoutId id="2147483890" r:id="rId33"/>
    <p:sldLayoutId id="2147483892" r:id="rId34"/>
    <p:sldLayoutId id="2147483908" r:id="rId35"/>
    <p:sldLayoutId id="2147483909" r:id="rId36"/>
    <p:sldLayoutId id="2147483766" r:id="rId37"/>
    <p:sldLayoutId id="2147483856" r:id="rId38"/>
    <p:sldLayoutId id="2147483857" r:id="rId39"/>
    <p:sldLayoutId id="2147483815" r:id="rId40"/>
    <p:sldLayoutId id="2147483816" r:id="rId41"/>
    <p:sldLayoutId id="2147483838" r:id="rId42"/>
    <p:sldLayoutId id="2147483839" r:id="rId43"/>
    <p:sldLayoutId id="2147483853" r:id="rId44"/>
    <p:sldLayoutId id="2147483877" r:id="rId45"/>
    <p:sldLayoutId id="2147483814" r:id="rId46"/>
    <p:sldLayoutId id="2147483791" r:id="rId47"/>
    <p:sldLayoutId id="2147483804" r:id="rId48"/>
    <p:sldLayoutId id="2147483802" r:id="rId49"/>
    <p:sldLayoutId id="2147483865" r:id="rId50"/>
    <p:sldLayoutId id="2147483866" r:id="rId51"/>
    <p:sldLayoutId id="2147483867" r:id="rId52"/>
    <p:sldLayoutId id="2147483876" r:id="rId53"/>
    <p:sldLayoutId id="2147483868" r:id="rId54"/>
    <p:sldLayoutId id="2147483869" r:id="rId55"/>
    <p:sldLayoutId id="2147483881" r:id="rId56"/>
    <p:sldLayoutId id="2147483882" r:id="rId57"/>
    <p:sldLayoutId id="2147483886" r:id="rId58"/>
    <p:sldLayoutId id="2147483893" r:id="rId59"/>
    <p:sldLayoutId id="2147483880" r:id="rId60"/>
    <p:sldLayoutId id="2147483887" r:id="rId61"/>
    <p:sldLayoutId id="2147483805" r:id="rId62"/>
    <p:sldLayoutId id="2147483777" r:id="rId63"/>
    <p:sldLayoutId id="2147483885" r:id="rId64"/>
    <p:sldLayoutId id="2147483785" r:id="rId65"/>
    <p:sldLayoutId id="2147483799" r:id="rId66"/>
    <p:sldLayoutId id="2147483823" r:id="rId67"/>
    <p:sldLayoutId id="2147483864" r:id="rId68"/>
    <p:sldLayoutId id="2147483897" r:id="rId69"/>
    <p:sldLayoutId id="2147483819" r:id="rId70"/>
    <p:sldLayoutId id="2147483822" r:id="rId71"/>
    <p:sldLayoutId id="2147483831" r:id="rId72"/>
    <p:sldLayoutId id="2147483788" r:id="rId73"/>
    <p:sldLayoutId id="2147483798" r:id="rId74"/>
    <p:sldLayoutId id="2147483919" r:id="rId75"/>
    <p:sldLayoutId id="2147483920" r:id="rId76"/>
    <p:sldLayoutId id="2147483921" r:id="rId77"/>
    <p:sldLayoutId id="2147483859" r:id="rId78"/>
    <p:sldLayoutId id="2147483860" r:id="rId79"/>
    <p:sldLayoutId id="2147483863" r:id="rId80"/>
    <p:sldLayoutId id="2147483824" r:id="rId81"/>
    <p:sldLayoutId id="2147483833" r:id="rId82"/>
    <p:sldLayoutId id="2147483884" r:id="rId83"/>
    <p:sldLayoutId id="2147483827" r:id="rId84"/>
    <p:sldLayoutId id="2147483854" r:id="rId85"/>
    <p:sldLayoutId id="2147483811" r:id="rId86"/>
    <p:sldLayoutId id="2147483826" r:id="rId87"/>
    <p:sldLayoutId id="2147483861" r:id="rId88"/>
    <p:sldLayoutId id="2147483888" r:id="rId89"/>
    <p:sldLayoutId id="2147483878" r:id="rId90"/>
    <p:sldLayoutId id="2147483879" r:id="rId91"/>
    <p:sldLayoutId id="2147483825" r:id="rId92"/>
    <p:sldLayoutId id="2147483845" r:id="rId93"/>
    <p:sldLayoutId id="2147483810" r:id="rId94"/>
    <p:sldLayoutId id="2147483850" r:id="rId95"/>
    <p:sldLayoutId id="2147483813" r:id="rId96"/>
    <p:sldLayoutId id="2147483852" r:id="rId97"/>
    <p:sldLayoutId id="2147483894" r:id="rId98"/>
    <p:sldLayoutId id="2147483883" r:id="rId99"/>
    <p:sldLayoutId id="2147483767" r:id="rId100"/>
    <p:sldLayoutId id="2147483821" r:id="rId101"/>
    <p:sldLayoutId id="2147483846" r:id="rId102"/>
    <p:sldLayoutId id="2147483875" r:id="rId103"/>
    <p:sldLayoutId id="2147483809" r:id="rId104"/>
    <p:sldLayoutId id="2147483834" r:id="rId105"/>
    <p:sldLayoutId id="2147483835" r:id="rId106"/>
    <p:sldLayoutId id="2147483851" r:id="rId107"/>
    <p:sldLayoutId id="2147483786" r:id="rId108"/>
    <p:sldLayoutId id="2147483898" r:id="rId109"/>
    <p:sldLayoutId id="2147483782" r:id="rId110"/>
    <p:sldLayoutId id="2147483925" r:id="rId111"/>
    <p:sldLayoutId id="2147483899" r:id="rId112"/>
    <p:sldLayoutId id="2147483797" r:id="rId113"/>
    <p:sldLayoutId id="2147483926" r:id="rId114"/>
    <p:sldLayoutId id="2147483918" r:id="rId115"/>
    <p:sldLayoutId id="2147483931" r:id="rId116"/>
  </p:sldLayoutIdLst>
  <p:hf hdr="0" ftr="0" dt="0"/>
  <p:txStyles>
    <p:titleStyle>
      <a:lvl1pPr algn="l" defTabSz="914400" rtl="0" eaLnBrk="1" latinLnBrk="0" hangingPunct="1">
        <a:lnSpc>
          <a:spcPct val="90000"/>
        </a:lnSpc>
        <a:spcBef>
          <a:spcPct val="0"/>
        </a:spcBef>
        <a:buNone/>
        <a:defRPr sz="1600" b="0" i="0" kern="1200">
          <a:solidFill>
            <a:schemeClr val="tx2"/>
          </a:solidFill>
          <a:latin typeface="+mj-lt"/>
          <a:ea typeface="Arial" panose="020B0604020202020204" pitchFamily="34" charset="0"/>
          <a:cs typeface="Arial" panose="020B0604020202020204" pitchFamily="34" charset="0"/>
        </a:defRPr>
      </a:lvl1pPr>
    </p:titleStyle>
    <p:bodyStyle>
      <a:lvl1pPr marL="285750" indent="-285750" algn="l" defTabSz="914400" rtl="0" eaLnBrk="1" latinLnBrk="0" hangingPunct="1">
        <a:lnSpc>
          <a:spcPct val="100000"/>
        </a:lnSpc>
        <a:spcBef>
          <a:spcPts val="1000"/>
        </a:spcBef>
        <a:buClr>
          <a:schemeClr val="tx2"/>
        </a:buClr>
        <a:buFont typeface="System Font Regular"/>
        <a:buChar char="–"/>
        <a:defRPr sz="1400" b="0" i="0" kern="1200">
          <a:solidFill>
            <a:schemeClr val="tx2"/>
          </a:solidFill>
          <a:latin typeface="+mn-lt"/>
          <a:ea typeface="Arial" panose="020B0604020202020204" pitchFamily="34" charset="0"/>
          <a:cs typeface="Arial" panose="020B0604020202020204" pitchFamily="34" charset="0"/>
        </a:defRPr>
      </a:lvl1pPr>
      <a:lvl2pPr marL="514350" indent="-225425" algn="l" defTabSz="914400" rtl="0" eaLnBrk="1" latinLnBrk="0" hangingPunct="1">
        <a:lnSpc>
          <a:spcPct val="100000"/>
        </a:lnSpc>
        <a:spcBef>
          <a:spcPts val="500"/>
        </a:spcBef>
        <a:buClr>
          <a:schemeClr val="tx2"/>
        </a:buClr>
        <a:buFont typeface="Arial" panose="020B0604020202020204" pitchFamily="34" charset="0"/>
        <a:buChar char="•"/>
        <a:tabLst/>
        <a:defRPr sz="1400" b="0" i="0" kern="1200">
          <a:solidFill>
            <a:schemeClr val="tx2"/>
          </a:solidFill>
          <a:latin typeface="+mn-lt"/>
          <a:ea typeface="Arial" panose="020B0604020202020204" pitchFamily="34" charset="0"/>
          <a:cs typeface="Arial" panose="020B0604020202020204" pitchFamily="34" charset="0"/>
        </a:defRPr>
      </a:lvl2pPr>
      <a:lvl3pPr marL="457200" indent="0" algn="l" defTabSz="914400" rtl="0" eaLnBrk="1" latinLnBrk="0" hangingPunct="1">
        <a:lnSpc>
          <a:spcPct val="100000"/>
        </a:lnSpc>
        <a:spcBef>
          <a:spcPts val="500"/>
        </a:spcBef>
        <a:buClr>
          <a:srgbClr val="3D3C3C"/>
        </a:buClr>
        <a:buSzPct val="90000"/>
        <a:buFont typeface="Courier New" panose="02070309020205020404" pitchFamily="49" charset="0"/>
        <a:buNone/>
        <a:tabLst/>
        <a:defRPr sz="1400" b="0" i="0" kern="1200">
          <a:solidFill>
            <a:schemeClr val="tx2"/>
          </a:solidFill>
          <a:latin typeface="+mn-lt"/>
          <a:ea typeface="Arial" panose="020B0604020202020204" pitchFamily="34" charset="0"/>
          <a:cs typeface="Arial" panose="020B0604020202020204" pitchFamily="34" charset="0"/>
        </a:defRPr>
      </a:lvl3pPr>
      <a:lvl4pPr marL="1030288" indent="-288925" algn="l" defTabSz="914400" rtl="0" eaLnBrk="1" latinLnBrk="0" hangingPunct="1">
        <a:lnSpc>
          <a:spcPct val="100000"/>
        </a:lnSpc>
        <a:spcBef>
          <a:spcPts val="500"/>
        </a:spcBef>
        <a:buClr>
          <a:schemeClr val="tx2"/>
        </a:buClr>
        <a:buFont typeface="System Font Regular"/>
        <a:buChar char="–"/>
        <a:tabLst/>
        <a:defRPr sz="1400" b="0" i="0" kern="1200">
          <a:solidFill>
            <a:schemeClr val="tx2"/>
          </a:solidFill>
          <a:latin typeface="+mn-lt"/>
          <a:ea typeface="Arial" panose="020B0604020202020204" pitchFamily="34" charset="0"/>
          <a:cs typeface="Arial" panose="020B0604020202020204" pitchFamily="34" charset="0"/>
        </a:defRPr>
      </a:lvl4pPr>
      <a:lvl5pPr marL="1257300" indent="-214313" algn="l" defTabSz="914400" rtl="0" eaLnBrk="1" latinLnBrk="0" hangingPunct="1">
        <a:lnSpc>
          <a:spcPct val="100000"/>
        </a:lnSpc>
        <a:spcBef>
          <a:spcPts val="500"/>
        </a:spcBef>
        <a:buClr>
          <a:schemeClr val="tx2"/>
        </a:buClr>
        <a:buFont typeface="Arial" panose="020B0604020202020204" pitchFamily="34" charset="0"/>
        <a:buChar char="•"/>
        <a:tabLst/>
        <a:defRPr sz="1400" b="0" i="0" kern="1200">
          <a:solidFill>
            <a:schemeClr val="tx2"/>
          </a:solidFill>
          <a:latin typeface="+mn-lt"/>
          <a:ea typeface="Arial" panose="020B0604020202020204" pitchFamily="34"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5" pos="3696" userDrawn="1">
          <p15:clr>
            <a:srgbClr val="F26B43"/>
          </p15:clr>
        </p15:guide>
        <p15:guide id="26" pos="3840" userDrawn="1">
          <p15:clr>
            <a:srgbClr val="F26B43"/>
          </p15:clr>
        </p15:guide>
        <p15:guide id="27" pos="2880" userDrawn="1">
          <p15:clr>
            <a:srgbClr val="F26B43"/>
          </p15:clr>
        </p15:guide>
        <p15:guide id="28" pos="3984" userDrawn="1">
          <p15:clr>
            <a:srgbClr val="F26B43"/>
          </p15:clr>
        </p15:guide>
        <p15:guide id="29" pos="4800" userDrawn="1">
          <p15:clr>
            <a:srgbClr val="F26B43"/>
          </p15:clr>
        </p15:guide>
        <p15:guide id="30" pos="5616" userDrawn="1">
          <p15:clr>
            <a:srgbClr val="F26B43"/>
          </p15:clr>
        </p15:guide>
        <p15:guide id="31" pos="2064" userDrawn="1">
          <p15:clr>
            <a:srgbClr val="F26B43"/>
          </p15:clr>
        </p15:guide>
        <p15:guide id="32" pos="1920" userDrawn="1">
          <p15:clr>
            <a:srgbClr val="F26B43"/>
          </p15:clr>
        </p15:guide>
        <p15:guide id="33" pos="1776" userDrawn="1">
          <p15:clr>
            <a:srgbClr val="F26B43"/>
          </p15:clr>
        </p15:guide>
        <p15:guide id="34" pos="144" userDrawn="1">
          <p15:clr>
            <a:srgbClr val="F26B43"/>
          </p15:clr>
        </p15:guide>
        <p15:guide id="35" pos="5904" userDrawn="1">
          <p15:clr>
            <a:srgbClr val="F26B43"/>
          </p15:clr>
        </p15:guide>
        <p15:guide id="36" orient="horz" pos="216" userDrawn="1">
          <p15:clr>
            <a:srgbClr val="F26B43"/>
          </p15:clr>
        </p15:guide>
        <p15:guide id="37" orient="horz" pos="4104" userDrawn="1">
          <p15:clr>
            <a:srgbClr val="F26B43"/>
          </p15:clr>
        </p15:guide>
        <p15:guide id="38" pos="960" userDrawn="1">
          <p15:clr>
            <a:srgbClr val="F26B43"/>
          </p15:clr>
        </p15:guide>
        <p15:guide id="39" pos="5760" userDrawn="1">
          <p15:clr>
            <a:srgbClr val="F26B43"/>
          </p15:clr>
        </p15:guide>
        <p15:guide id="40" orient="horz" pos="552" userDrawn="1">
          <p15:clr>
            <a:srgbClr val="F26B43"/>
          </p15:clr>
        </p15:guide>
        <p15:guide id="41" orient="horz" pos="3792" userDrawn="1">
          <p15:clr>
            <a:srgbClr val="F26B43"/>
          </p15:clr>
        </p15:guide>
        <p15:guide id="42" orient="horz" pos="2160" userDrawn="1">
          <p15:clr>
            <a:srgbClr val="F26B43"/>
          </p15:clr>
        </p15:guide>
        <p15:guide id="44" orient="horz" pos="1080" userDrawn="1">
          <p15:clr>
            <a:srgbClr val="F26B43"/>
          </p15:clr>
        </p15:guide>
        <p15:guide id="45" orient="horz" pos="2688" userDrawn="1">
          <p15:clr>
            <a:srgbClr val="F26B43"/>
          </p15:clr>
        </p15:guide>
        <p15:guide id="47" orient="horz" pos="3264" userDrawn="1">
          <p15:clr>
            <a:srgbClr val="F26B43"/>
          </p15:clr>
        </p15:guide>
        <p15:guide id="49" orient="horz" pos="1632" userDrawn="1">
          <p15:clr>
            <a:srgbClr val="F26B43"/>
          </p15:clr>
        </p15:guide>
        <p15:guide id="51" pos="7536" userDrawn="1">
          <p15:clr>
            <a:srgbClr val="F26B43"/>
          </p15:clr>
        </p15:guide>
        <p15:guide id="52" pos="672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16.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C1C4F890-0D20-F205-864C-7C25D271644D}"/>
              </a:ext>
            </a:extLst>
          </p:cNvPr>
          <p:cNvPicPr>
            <a:picLocks noChangeAspect="1"/>
          </p:cNvPicPr>
          <p:nvPr/>
        </p:nvPicPr>
        <p:blipFill rotWithShape="1">
          <a:blip r:embed="rId3"/>
          <a:srcRect t="24163"/>
          <a:stretch/>
        </p:blipFill>
        <p:spPr>
          <a:xfrm>
            <a:off x="1" y="5655195"/>
            <a:ext cx="12192000" cy="1247775"/>
          </a:xfrm>
          <a:prstGeom prst="rect">
            <a:avLst/>
          </a:prstGeom>
        </p:spPr>
      </p:pic>
      <p:sp>
        <p:nvSpPr>
          <p:cNvPr id="2" name="Slide Number Placeholder 1">
            <a:extLst>
              <a:ext uri="{FF2B5EF4-FFF2-40B4-BE49-F238E27FC236}">
                <a16:creationId xmlns:a16="http://schemas.microsoft.com/office/drawing/2014/main" id="{4EF902A6-437C-1CDC-74F7-0A935724012E}"/>
              </a:ext>
            </a:extLst>
          </p:cNvPr>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900" b="0" i="0" u="none" strike="noStrike" kern="1200" cap="none" spc="0" normalizeH="0" baseline="0" noProof="0" smtClean="0">
                <a:ln>
                  <a:noFill/>
                </a:ln>
                <a:solidFill>
                  <a:srgbClr val="042315"/>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 sz="900" b="0" i="0" u="none" strike="noStrike" kern="1200" cap="none" spc="0" normalizeH="0" baseline="0" noProof="0">
              <a:ln>
                <a:noFill/>
              </a:ln>
              <a:solidFill>
                <a:srgbClr val="042315"/>
              </a:solidFill>
              <a:effectLst/>
              <a:uLnTx/>
              <a:uFillTx/>
              <a:latin typeface="Arial" panose="020B0604020202020204" pitchFamily="34" charset="0"/>
              <a:ea typeface="+mn-ea"/>
              <a:cs typeface="+mn-cs"/>
            </a:endParaRPr>
          </a:p>
        </p:txBody>
      </p:sp>
      <p:pic>
        <p:nvPicPr>
          <p:cNvPr id="10" name="Picture 9">
            <a:extLst>
              <a:ext uri="{FF2B5EF4-FFF2-40B4-BE49-F238E27FC236}">
                <a16:creationId xmlns:a16="http://schemas.microsoft.com/office/drawing/2014/main" id="{F6439F33-E1F2-B89E-D59A-8EC8F0330A4E}"/>
              </a:ext>
            </a:extLst>
          </p:cNvPr>
          <p:cNvPicPr>
            <a:picLocks noChangeAspect="1"/>
          </p:cNvPicPr>
          <p:nvPr/>
        </p:nvPicPr>
        <p:blipFill>
          <a:blip r:embed="rId4"/>
          <a:stretch>
            <a:fillRect/>
          </a:stretch>
        </p:blipFill>
        <p:spPr>
          <a:xfrm>
            <a:off x="0" y="-17885"/>
            <a:ext cx="12192000" cy="1277810"/>
          </a:xfrm>
          <a:prstGeom prst="rect">
            <a:avLst/>
          </a:prstGeom>
        </p:spPr>
      </p:pic>
      <p:sp>
        <p:nvSpPr>
          <p:cNvPr id="13" name="Rounded Rectangle 12">
            <a:extLst>
              <a:ext uri="{FF2B5EF4-FFF2-40B4-BE49-F238E27FC236}">
                <a16:creationId xmlns:a16="http://schemas.microsoft.com/office/drawing/2014/main" id="{98B4523B-F228-CBC9-6A5A-6B46311C0CE7}"/>
              </a:ext>
            </a:extLst>
          </p:cNvPr>
          <p:cNvSpPr/>
          <p:nvPr/>
        </p:nvSpPr>
        <p:spPr>
          <a:xfrm>
            <a:off x="268133" y="467354"/>
            <a:ext cx="1058778" cy="199380"/>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b="1" dirty="0">
                <a:latin typeface="TWK Everett" panose="020B0204000000000000" pitchFamily="34" charset="77"/>
              </a:rPr>
              <a:t>GREENSPARK</a:t>
            </a:r>
          </a:p>
        </p:txBody>
      </p:sp>
      <p:sp>
        <p:nvSpPr>
          <p:cNvPr id="16" name="TextBox 15">
            <a:extLst>
              <a:ext uri="{FF2B5EF4-FFF2-40B4-BE49-F238E27FC236}">
                <a16:creationId xmlns:a16="http://schemas.microsoft.com/office/drawing/2014/main" id="{6A581747-5B0B-7492-8C4B-3F8E84549AAC}"/>
              </a:ext>
            </a:extLst>
          </p:cNvPr>
          <p:cNvSpPr txBox="1"/>
          <p:nvPr/>
        </p:nvSpPr>
        <p:spPr>
          <a:xfrm>
            <a:off x="268132" y="763951"/>
            <a:ext cx="3403217" cy="246221"/>
          </a:xfrm>
          <a:prstGeom prst="rect">
            <a:avLst/>
          </a:prstGeom>
          <a:noFill/>
        </p:spPr>
        <p:txBody>
          <a:bodyPr wrap="square" lIns="0" tIns="0" rIns="0" bIns="0" rtlCol="0">
            <a:spAutoFit/>
          </a:bodyPr>
          <a:lstStyle/>
          <a:p>
            <a:pPr algn="l"/>
            <a:r>
              <a:rPr lang="en-US" sz="1600" b="1" dirty="0">
                <a:solidFill>
                  <a:schemeClr val="bg1"/>
                </a:solidFill>
                <a:latin typeface="TWK Everett" panose="020B0204000000000000" pitchFamily="34" charset="77"/>
              </a:rPr>
              <a:t>Innovate for a sustainable future</a:t>
            </a:r>
          </a:p>
        </p:txBody>
      </p:sp>
      <p:sp>
        <p:nvSpPr>
          <p:cNvPr id="3" name="TextBox 2">
            <a:extLst>
              <a:ext uri="{FF2B5EF4-FFF2-40B4-BE49-F238E27FC236}">
                <a16:creationId xmlns:a16="http://schemas.microsoft.com/office/drawing/2014/main" id="{4CFE16EB-D974-C94C-7BD6-DAE007D881A0}"/>
              </a:ext>
            </a:extLst>
          </p:cNvPr>
          <p:cNvSpPr txBox="1"/>
          <p:nvPr/>
        </p:nvSpPr>
        <p:spPr>
          <a:xfrm>
            <a:off x="268132" y="1672766"/>
            <a:ext cx="11652523" cy="1384995"/>
          </a:xfrm>
          <a:prstGeom prst="rect">
            <a:avLst/>
          </a:prstGeom>
          <a:noFill/>
        </p:spPr>
        <p:txBody>
          <a:bodyPr wrap="square" lIns="0" tIns="0" rIns="0" bIns="0" rtlCol="0">
            <a:spAutoFit/>
          </a:bodyPr>
          <a:lstStyle/>
          <a:p>
            <a:pPr algn="l"/>
            <a:r>
              <a:rPr lang="en-US" sz="2000" b="1" dirty="0">
                <a:solidFill>
                  <a:schemeClr val="accent6">
                    <a:lumMod val="75000"/>
                  </a:schemeClr>
                </a:solidFill>
                <a:latin typeface="TWK Everett" panose="020B0204000000000000" pitchFamily="34" charset="77"/>
              </a:rPr>
              <a:t>Problem Statement</a:t>
            </a:r>
          </a:p>
          <a:p>
            <a:pPr algn="l"/>
            <a:r>
              <a:rPr lang="en-US" sz="1400" dirty="0">
                <a:latin typeface="TWK Everett" panose="020B0204000000000000" pitchFamily="34" charset="77"/>
              </a:rPr>
              <a:t>  The software industry continues to contribute significantly to carbon emissions through energy consumption, server usage, and resource inefficiencies. While the entire world and organizations are working towards minimizing their carbon footprint, we have found that there is a lack of solutions that could</a:t>
            </a:r>
          </a:p>
          <a:p>
            <a:pPr algn="l"/>
            <a:r>
              <a:rPr lang="en-US" sz="1400" dirty="0">
                <a:latin typeface="TWK Everett" panose="020B0204000000000000" pitchFamily="34" charset="77"/>
              </a:rPr>
              <a:t>(a) Help developers write green code.</a:t>
            </a:r>
          </a:p>
          <a:p>
            <a:pPr algn="l"/>
            <a:r>
              <a:rPr lang="en-US" sz="1400" dirty="0">
                <a:latin typeface="TWK Everett" panose="020B0204000000000000" pitchFamily="34" charset="77"/>
              </a:rPr>
              <a:t>(b) Optimize processes to reduce energy waste in the Software Development </a:t>
            </a:r>
            <a:r>
              <a:rPr lang="en-US" sz="1400" dirty="0" err="1">
                <a:latin typeface="TWK Everett" panose="020B0204000000000000" pitchFamily="34" charset="77"/>
              </a:rPr>
              <a:t>LifeCycle</a:t>
            </a:r>
            <a:r>
              <a:rPr lang="en-US" sz="1400" dirty="0">
                <a:latin typeface="TWK Everett" panose="020B0204000000000000" pitchFamily="34" charset="77"/>
              </a:rPr>
              <a:t>.</a:t>
            </a:r>
          </a:p>
          <a:p>
            <a:pPr algn="l"/>
            <a:endParaRPr lang="en-US" sz="1400" dirty="0">
              <a:latin typeface="TWK Everett" panose="020B0204000000000000" pitchFamily="34" charset="77"/>
            </a:endParaRPr>
          </a:p>
        </p:txBody>
      </p:sp>
      <p:sp>
        <p:nvSpPr>
          <p:cNvPr id="9" name="TextBox 8">
            <a:extLst>
              <a:ext uri="{FF2B5EF4-FFF2-40B4-BE49-F238E27FC236}">
                <a16:creationId xmlns:a16="http://schemas.microsoft.com/office/drawing/2014/main" id="{D03EA040-5146-9132-90AD-09538DBCEB67}"/>
              </a:ext>
            </a:extLst>
          </p:cNvPr>
          <p:cNvSpPr txBox="1"/>
          <p:nvPr/>
        </p:nvSpPr>
        <p:spPr>
          <a:xfrm>
            <a:off x="2050702" y="1378302"/>
            <a:ext cx="6915807" cy="430887"/>
          </a:xfrm>
          <a:prstGeom prst="rect">
            <a:avLst/>
          </a:prstGeom>
          <a:noFill/>
        </p:spPr>
        <p:txBody>
          <a:bodyPr wrap="square">
            <a:spAutoFit/>
          </a:bodyPr>
          <a:lstStyle/>
          <a:p>
            <a:pPr algn="ctr"/>
            <a:r>
              <a:rPr lang="en-US" sz="2200" b="1" dirty="0" err="1">
                <a:solidFill>
                  <a:schemeClr val="accent1"/>
                </a:solidFill>
                <a:latin typeface="TWK Everett" panose="020B0204000000000000" pitchFamily="34" charset="77"/>
              </a:rPr>
              <a:t>EcoVision</a:t>
            </a:r>
            <a:endParaRPr lang="en-US" sz="2200" b="1" dirty="0">
              <a:solidFill>
                <a:schemeClr val="accent1"/>
              </a:solidFill>
              <a:latin typeface="TWK Everett" panose="020B0204000000000000" pitchFamily="34" charset="77"/>
            </a:endParaRPr>
          </a:p>
        </p:txBody>
      </p:sp>
      <p:sp>
        <p:nvSpPr>
          <p:cNvPr id="12" name="TextBox 11">
            <a:extLst>
              <a:ext uri="{FF2B5EF4-FFF2-40B4-BE49-F238E27FC236}">
                <a16:creationId xmlns:a16="http://schemas.microsoft.com/office/drawing/2014/main" id="{49521416-E989-21F0-880B-D71779828D57}"/>
              </a:ext>
            </a:extLst>
          </p:cNvPr>
          <p:cNvSpPr txBox="1"/>
          <p:nvPr/>
        </p:nvSpPr>
        <p:spPr>
          <a:xfrm>
            <a:off x="268132" y="2973324"/>
            <a:ext cx="11287617" cy="1815882"/>
          </a:xfrm>
          <a:prstGeom prst="rect">
            <a:avLst/>
          </a:prstGeom>
          <a:noFill/>
        </p:spPr>
        <p:txBody>
          <a:bodyPr wrap="square" lIns="0" tIns="0" rIns="0" bIns="0" rtlCol="0">
            <a:spAutoFit/>
          </a:bodyPr>
          <a:lstStyle/>
          <a:p>
            <a:pPr algn="l"/>
            <a:r>
              <a:rPr lang="en-US" sz="2000" b="1" dirty="0">
                <a:solidFill>
                  <a:schemeClr val="accent6">
                    <a:lumMod val="75000"/>
                  </a:schemeClr>
                </a:solidFill>
                <a:latin typeface="TWK Everett" panose="020B0204000000000000" pitchFamily="34" charset="77"/>
              </a:rPr>
              <a:t>Solution </a:t>
            </a:r>
            <a:r>
              <a:rPr lang="en-US" sz="1400" dirty="0">
                <a:solidFill>
                  <a:schemeClr val="accent6">
                    <a:lumMod val="75000"/>
                  </a:schemeClr>
                </a:solidFill>
                <a:latin typeface="TWK Everett" panose="020B0204000000000000" pitchFamily="34" charset="77"/>
              </a:rPr>
              <a:t>(Max 150 Words)</a:t>
            </a:r>
            <a:endParaRPr lang="en-US" sz="1400" dirty="0">
              <a:latin typeface="TWK Everett" panose="020B0204000000000000" pitchFamily="34" charset="77"/>
            </a:endParaRPr>
          </a:p>
          <a:p>
            <a:r>
              <a:rPr lang="en-IN" sz="1400" dirty="0" err="1">
                <a:latin typeface="TWK Everett" panose="020B0204000000000000" pitchFamily="34" charset="77"/>
              </a:rPr>
              <a:t>EcoVision</a:t>
            </a:r>
            <a:r>
              <a:rPr lang="en-IN" sz="1400" dirty="0">
                <a:latin typeface="TWK Everett" panose="020B0204000000000000" pitchFamily="34" charset="77"/>
              </a:rPr>
              <a:t> is a lightweight solution that helps measure and optimize the carbon footprint throughout the Software Development Lifecycle as part of the Internal Developer Platform (IDP). Two key features are as follows:</a:t>
            </a:r>
          </a:p>
          <a:p>
            <a:r>
              <a:rPr lang="en-IN" sz="1400" dirty="0">
                <a:latin typeface="TWK Everett" panose="020B0204000000000000" pitchFamily="34" charset="77"/>
              </a:rPr>
              <a:t>A plugin integrated with IDEs to enable developers to write environmentally friendly code by providing recommendations.</a:t>
            </a:r>
          </a:p>
          <a:p>
            <a:r>
              <a:rPr lang="en-IN" sz="1400" dirty="0">
                <a:latin typeface="TWK Everett" panose="020B0204000000000000" pitchFamily="34" charset="77"/>
              </a:rPr>
              <a:t>Seamless integration into the </a:t>
            </a:r>
            <a:r>
              <a:rPr lang="en-IN" sz="1400" dirty="0" err="1">
                <a:latin typeface="TWK Everett" panose="020B0204000000000000" pitchFamily="34" charset="77"/>
              </a:rPr>
              <a:t>DevSecOps</a:t>
            </a:r>
            <a:r>
              <a:rPr lang="en-IN" sz="1400" dirty="0">
                <a:latin typeface="TWK Everett" panose="020B0204000000000000" pitchFamily="34" charset="77"/>
              </a:rPr>
              <a:t> CI/CD pipeline, which </a:t>
            </a:r>
            <a:r>
              <a:rPr lang="en-IN" sz="1400" dirty="0" err="1">
                <a:latin typeface="TWK Everett" panose="020B0204000000000000" pitchFamily="34" charset="77"/>
              </a:rPr>
              <a:t>analyzes</a:t>
            </a:r>
            <a:r>
              <a:rPr lang="en-IN" sz="1400" dirty="0">
                <a:latin typeface="TWK Everett" panose="020B0204000000000000" pitchFamily="34" charset="77"/>
              </a:rPr>
              <a:t> code changes in real-time, identifies specific pipeline unnecessary stages based on the code change, automatically skipping those stages during execution, thus eliminating compute energy wastage, and minimizing environmental impact.</a:t>
            </a:r>
          </a:p>
          <a:p>
            <a:r>
              <a:rPr lang="en-IN" sz="1400" dirty="0" err="1">
                <a:latin typeface="TWK Everett" panose="020B0204000000000000" pitchFamily="34" charset="77"/>
              </a:rPr>
              <a:t>EcoVision</a:t>
            </a:r>
            <a:r>
              <a:rPr lang="en-IN" sz="1400" dirty="0">
                <a:latin typeface="TWK Everett" panose="020B0204000000000000" pitchFamily="34" charset="77"/>
              </a:rPr>
              <a:t> calculates an Energy Emission Score (EES) through the above stages, provides environmental insights, and visualizations through Kyndryl Bridge at the organizational level.</a:t>
            </a:r>
            <a:endParaRPr lang="en-US" sz="1400" dirty="0">
              <a:latin typeface="TWK Everett" panose="020B0204000000000000" pitchFamily="34" charset="77"/>
            </a:endParaRPr>
          </a:p>
        </p:txBody>
      </p:sp>
    </p:spTree>
    <p:extLst>
      <p:ext uri="{BB962C8B-B14F-4D97-AF65-F5344CB8AC3E}">
        <p14:creationId xmlns:p14="http://schemas.microsoft.com/office/powerpoint/2010/main" val="4013162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Kyndryl Template">
  <a:themeElements>
    <a:clrScheme name="Kyndryl 20220421">
      <a:dk1>
        <a:srgbClr val="002313"/>
      </a:dk1>
      <a:lt1>
        <a:srgbClr val="FFFFFF"/>
      </a:lt1>
      <a:dk2>
        <a:srgbClr val="3D3B3B"/>
      </a:dk2>
      <a:lt2>
        <a:srgbClr val="F2F0ED"/>
      </a:lt2>
      <a:accent1>
        <a:srgbClr val="FF462D"/>
      </a:accent1>
      <a:accent2>
        <a:srgbClr val="E4F4F1"/>
      </a:accent2>
      <a:accent3>
        <a:srgbClr val="4CDD84"/>
      </a:accent3>
      <a:accent4>
        <a:srgbClr val="287079"/>
      </a:accent4>
      <a:accent5>
        <a:srgbClr val="9E9287"/>
      </a:accent5>
      <a:accent6>
        <a:srgbClr val="187E3E"/>
      </a:accent6>
      <a:hlink>
        <a:srgbClr val="FF462D"/>
      </a:hlink>
      <a:folHlink>
        <a:srgbClr val="4CDD84"/>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lgn="l">
          <a:defRPr sz="1400" dirty="0">
            <a:solidFill>
              <a:schemeClr val="bg1"/>
            </a:solidFill>
            <a:latin typeface="Arial" panose="020B0604020202020204" pitchFamily="34" charset="0"/>
          </a:defRPr>
        </a:defPPr>
      </a:lstStyle>
    </a:txDef>
  </a:objectDefaults>
  <a:extraClrSchemeLst/>
  <a:custClrLst>
    <a:custClr name="White">
      <a:srgbClr val="FFFFFF"/>
    </a:custClr>
    <a:custClr name="Cloud">
      <a:srgbClr val="F2F1EE"/>
    </a:custClr>
    <a:custClr name="Spruce">
      <a:srgbClr val="29707A"/>
    </a:custClr>
    <a:custClr name="Deep Forest">
      <a:srgbClr val="042315"/>
    </a:custClr>
    <a:custClr name="Warm Red">
      <a:srgbClr val="FF462D"/>
    </a:custClr>
    <a:custClr name="Skye">
      <a:srgbClr val="E4F4F1"/>
    </a:custClr>
    <a:custClr name="Spring Green">
      <a:srgbClr val="4CDD84"/>
    </a:custClr>
    <a:custClr name="Earth">
      <a:srgbClr val="9E9287"/>
    </a:custClr>
    <a:custClr name="Dark Stone">
      <a:srgbClr val="3D3C3C"/>
    </a:custClr>
    <a:custClr name="Digital Dark Spring Green">
      <a:srgbClr val="187E3F"/>
    </a:custClr>
    <a:custClr name="Digital Dark Earth">
      <a:srgbClr val="565049"/>
    </a:custClr>
  </a:custClrLst>
  <a:extLst>
    <a:ext uri="{05A4C25C-085E-4340-85A3-A5531E510DB2}">
      <thm15:themeFamily xmlns:thm15="http://schemas.microsoft.com/office/thememl/2012/main" name="Kyndryl_Powerpoint_Template_Arial_20220421a" id="{342ECB6A-EE39-B54D-8046-3015E0C7A898}" vid="{DAC22A0B-CFE1-8047-9256-8E133B0AAD5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2f5f9f01-2ac8-4d68-9ee6-b04cb8b7dc33">
      <UserInfo>
        <DisplayName>LF-Americas-NewBiz-IBM NewCo Members</DisplayName>
        <AccountId>7</AccountId>
        <AccountType/>
      </UserInfo>
      <UserInfo>
        <DisplayName>Erin Wilson</DisplayName>
        <AccountId>47</AccountId>
        <AccountType/>
      </UserInfo>
    </SharedWithUsers>
    <_ip_UnifiedCompliancePolicyUIAction xmlns="http://schemas.microsoft.com/sharepoint/v3" xsi:nil="true"/>
    <lcf76f155ced4ddcb4097134ff3c332f xmlns="8109ef50-1950-4b90-8d35-04598de68862">
      <Terms xmlns="http://schemas.microsoft.com/office/infopath/2007/PartnerControls"/>
    </lcf76f155ced4ddcb4097134ff3c332f>
    <TaxCatchAll xmlns="2f5f9f01-2ac8-4d68-9ee6-b04cb8b7dc3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74ECDE9B9583142A6473A00196C523E" ma:contentTypeVersion="16" ma:contentTypeDescription="Create a new document." ma:contentTypeScope="" ma:versionID="c24d8d1c14a2bc8e414fad85885782b4">
  <xsd:schema xmlns:xsd="http://www.w3.org/2001/XMLSchema" xmlns:xs="http://www.w3.org/2001/XMLSchema" xmlns:p="http://schemas.microsoft.com/office/2006/metadata/properties" xmlns:ns1="http://schemas.microsoft.com/sharepoint/v3" xmlns:ns2="8109ef50-1950-4b90-8d35-04598de68862" xmlns:ns3="2f5f9f01-2ac8-4d68-9ee6-b04cb8b7dc33" targetNamespace="http://schemas.microsoft.com/office/2006/metadata/properties" ma:root="true" ma:fieldsID="a6a8727cefd54777ec8ba2d82885b914" ns1:_="" ns2:_="" ns3:_="">
    <xsd:import namespace="http://schemas.microsoft.com/sharepoint/v3"/>
    <xsd:import namespace="8109ef50-1950-4b90-8d35-04598de68862"/>
    <xsd:import namespace="2f5f9f01-2ac8-4d68-9ee6-b04cb8b7dc3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1:_ip_UnifiedCompliancePolicyProperties" minOccurs="0"/>
                <xsd:element ref="ns1:_ip_UnifiedCompliancePolicyUIAction"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109ef50-1950-4b90-8d35-04598de688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54101172-0cdf-4a4d-852d-90099e45c587" ma:termSetId="09814cd3-568e-fe90-9814-8d621ff8fb84" ma:anchorId="fba54fb3-c3e1-fe81-a776-ca4b69148c4d" ma:open="true" ma:isKeyword="false">
      <xsd:complexType>
        <xsd:sequence>
          <xsd:element ref="pc:Terms" minOccurs="0" maxOccurs="1"/>
        </xsd:sequence>
      </xsd:complex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f5f9f01-2ac8-4d68-9ee6-b04cb8b7dc33"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f5d90c06-cc93-4643-97c3-dc463b889422}" ma:internalName="TaxCatchAll" ma:showField="CatchAllData" ma:web="2f5f9f01-2ac8-4d68-9ee6-b04cb8b7dc3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AC8E937-4CF1-428D-AE9A-6FF7182CED01}">
  <ds:schemaRefs>
    <ds:schemaRef ds:uri="http://schemas.microsoft.com/office/infopath/2007/PartnerControls"/>
    <ds:schemaRef ds:uri="http://www.w3.org/XML/1998/namespace"/>
    <ds:schemaRef ds:uri="http://schemas.microsoft.com/office/2006/documentManagement/types"/>
    <ds:schemaRef ds:uri="http://purl.org/dc/terms/"/>
    <ds:schemaRef ds:uri="http://purl.org/dc/elements/1.1/"/>
    <ds:schemaRef ds:uri="80d62f26-4090-431c-97f9-fd57774cbf5f"/>
    <ds:schemaRef ds:uri="http://schemas.openxmlformats.org/package/2006/metadata/core-properties"/>
    <ds:schemaRef ds:uri="http://purl.org/dc/dcmitype/"/>
    <ds:schemaRef ds:uri="50f29810-3274-4374-a061-681b8facd7d2"/>
    <ds:schemaRef ds:uri="http://schemas.microsoft.com/office/2006/metadata/properties"/>
  </ds:schemaRefs>
</ds:datastoreItem>
</file>

<file path=customXml/itemProps2.xml><?xml version="1.0" encoding="utf-8"?>
<ds:datastoreItem xmlns:ds="http://schemas.openxmlformats.org/officeDocument/2006/customXml" ds:itemID="{3D1F5DE1-AF70-41E9-A02F-B159F3CD5C62}">
  <ds:schemaRefs>
    <ds:schemaRef ds:uri="http://schemas.microsoft.com/sharepoint/v3/contenttype/forms"/>
  </ds:schemaRefs>
</ds:datastoreItem>
</file>

<file path=customXml/itemProps3.xml><?xml version="1.0" encoding="utf-8"?>
<ds:datastoreItem xmlns:ds="http://schemas.openxmlformats.org/officeDocument/2006/customXml" ds:itemID="{207F8312-0DF8-4F18-8327-BFA82064A27D}"/>
</file>

<file path=docProps/app.xml><?xml version="1.0" encoding="utf-8"?>
<Properties xmlns="http://schemas.openxmlformats.org/officeDocument/2006/extended-properties" xmlns:vt="http://schemas.openxmlformats.org/officeDocument/2006/docPropsVTypes">
  <Template>Kyndryl Template</Template>
  <TotalTime>15515</TotalTime>
  <Words>216</Words>
  <Application>Microsoft Macintosh PowerPoint</Application>
  <PresentationFormat>Widescreen</PresentationFormat>
  <Paragraphs>15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Courier New</vt:lpstr>
      <vt:lpstr>System Font Regular</vt:lpstr>
      <vt:lpstr>TWK Everett</vt:lpstr>
      <vt:lpstr>Kyndryl Template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AGILANDESWARI KANNAN</dc:creator>
  <cp:keywords/>
  <dc:description/>
  <cp:lastModifiedBy>Praveen Kumar Madhava Rao</cp:lastModifiedBy>
  <cp:revision>33</cp:revision>
  <dcterms:created xsi:type="dcterms:W3CDTF">2023-11-30T06:27:21Z</dcterms:created>
  <dcterms:modified xsi:type="dcterms:W3CDTF">2024-04-05T10:07:13Z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0x010100674ECDE9B9583142A6473A00196C523E</vt:lpwstr>
  </property>
</Properties>
</file>

<file path=docProps/thumbnail.jpeg>
</file>